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2" r:id="rId6"/>
    <p:sldMasterId id="2147483656" r:id="rId7"/>
    <p:sldMasterId id="2147483660" r:id="rId8"/>
    <p:sldMasterId id="2147483687" r:id="rId9"/>
    <p:sldMasterId id="2147483714" r:id="rId10"/>
    <p:sldMasterId id="2147483718"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Lst>
  <p:sldSz cy="5143500" cx="9144000"/>
  <p:notesSz cx="6858000" cy="9144000"/>
  <p:embeddedFontLst>
    <p:embeddedFont>
      <p:font typeface="Proxima Nova"/>
      <p:regular r:id="rId60"/>
      <p:bold r:id="rId61"/>
      <p:italic r:id="rId62"/>
      <p:boldItalic r:id="rId63"/>
    </p:embeddedFont>
    <p:embeddedFont>
      <p:font typeface="Quattrocento Sans"/>
      <p:regular r:id="rId64"/>
      <p:bold r:id="rId65"/>
      <p:italic r:id="rId66"/>
      <p:boldItalic r:id="rId67"/>
    </p:embeddedFont>
    <p:embeddedFont>
      <p:font typeface="Questrial"/>
      <p:regular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69" roundtripDataSignature="AMtx7mihSpNr9vHG3kC/scXkuX7nLPu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8DD446C-E440-4488-89D4-3EA723422B7F}">
  <a:tblStyle styleId="{28DD446C-E440-4488-89D4-3EA723422B7F}"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8EA"/>
          </a:solidFill>
        </a:fill>
      </a:tcStyle>
    </a:wholeTbl>
    <a:band1H>
      <a:tcTxStyle b="off" i="off"/>
      <a:tcStyle>
        <a:fill>
          <a:solidFill>
            <a:srgbClr val="CACDD3"/>
          </a:solidFill>
        </a:fill>
      </a:tcStyle>
    </a:band1H>
    <a:band2H>
      <a:tcTxStyle b="off" i="off"/>
    </a:band2H>
    <a:band1V>
      <a:tcTxStyle b="off" i="off"/>
      <a:tcStyle>
        <a:fill>
          <a:solidFill>
            <a:srgbClr val="CACDD3"/>
          </a:solidFill>
        </a:fill>
      </a:tcStyle>
    </a:band1V>
    <a:band2V>
      <a:tcTxStyle b="off" i="off"/>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font" Target="fonts/ProximaNova-boldItalic.fntdata"/><Relationship Id="rId21" Type="http://schemas.openxmlformats.org/officeDocument/2006/relationships/slide" Target="slides/slide9.xml"/><Relationship Id="rId68" Type="http://schemas.openxmlformats.org/officeDocument/2006/relationships/font" Target="fonts/Questrial-regular.fntdata"/><Relationship Id="rId7" Type="http://schemas.openxmlformats.org/officeDocument/2006/relationships/slideMaster" Target="slideMasters/slideMaster3.xml"/><Relationship Id="rId71" Type="http://schemas.openxmlformats.org/officeDocument/2006/relationships/customXml" Target="../customXml/item2.xml"/><Relationship Id="rId2" Type="http://schemas.openxmlformats.org/officeDocument/2006/relationships/viewProps" Target="viewProps.xml"/><Relationship Id="rId29" Type="http://schemas.openxmlformats.org/officeDocument/2006/relationships/slide" Target="slides/slide17.xml"/><Relationship Id="rId16" Type="http://schemas.openxmlformats.org/officeDocument/2006/relationships/slide" Target="slides/slide4.xml"/><Relationship Id="rId40" Type="http://schemas.openxmlformats.org/officeDocument/2006/relationships/slide" Target="slides/slide28.xml"/><Relationship Id="rId45" Type="http://schemas.openxmlformats.org/officeDocument/2006/relationships/slide" Target="slides/slide33.xml"/><Relationship Id="rId32" Type="http://schemas.openxmlformats.org/officeDocument/2006/relationships/slide" Target="slides/slide20.xml"/><Relationship Id="rId37" Type="http://schemas.openxmlformats.org/officeDocument/2006/relationships/slide" Target="slides/slide25.xml"/><Relationship Id="rId66" Type="http://schemas.openxmlformats.org/officeDocument/2006/relationships/font" Target="fonts/QuattrocentoSans-italic.fntdata"/><Relationship Id="rId24" Type="http://schemas.openxmlformats.org/officeDocument/2006/relationships/slide" Target="slides/slide12.xml"/><Relationship Id="rId53" Type="http://schemas.openxmlformats.org/officeDocument/2006/relationships/slide" Target="slides/slide41.xml"/><Relationship Id="rId11" Type="http://schemas.openxmlformats.org/officeDocument/2006/relationships/slideMaster" Target="slideMasters/slideMaster7.xml"/><Relationship Id="rId58" Type="http://schemas.openxmlformats.org/officeDocument/2006/relationships/slide" Target="slides/slide46.xml"/><Relationship Id="rId5" Type="http://schemas.openxmlformats.org/officeDocument/2006/relationships/slideMaster" Target="slideMasters/slideMaster1.xml"/><Relationship Id="rId61" Type="http://schemas.openxmlformats.org/officeDocument/2006/relationships/font" Target="fonts/ProximaNova-bold.fntdata"/><Relationship Id="rId19" Type="http://schemas.openxmlformats.org/officeDocument/2006/relationships/slide" Target="slides/slide7.xml"/><Relationship Id="rId43" Type="http://schemas.openxmlformats.org/officeDocument/2006/relationships/slide" Target="slides/slide31.xml"/><Relationship Id="rId48" Type="http://schemas.openxmlformats.org/officeDocument/2006/relationships/slide" Target="slides/slide36.xml"/><Relationship Id="rId30" Type="http://schemas.openxmlformats.org/officeDocument/2006/relationships/slide" Target="slides/slide18.xml"/><Relationship Id="rId35" Type="http://schemas.openxmlformats.org/officeDocument/2006/relationships/slide" Target="slides/slide23.xml"/><Relationship Id="rId64" Type="http://schemas.openxmlformats.org/officeDocument/2006/relationships/font" Target="fonts/QuattrocentoSans-regular.fntdata"/><Relationship Id="rId22" Type="http://schemas.openxmlformats.org/officeDocument/2006/relationships/slide" Target="slides/slide10.xml"/><Relationship Id="rId69" Type="http://customschemas.google.com/relationships/presentationmetadata" Target="metadata"/><Relationship Id="rId27" Type="http://schemas.openxmlformats.org/officeDocument/2006/relationships/slide" Target="slides/slide15.xml"/><Relationship Id="rId56" Type="http://schemas.openxmlformats.org/officeDocument/2006/relationships/slide" Target="slides/slide44.xml"/><Relationship Id="rId14" Type="http://schemas.openxmlformats.org/officeDocument/2006/relationships/slide" Target="slides/slide2.xml"/><Relationship Id="rId8" Type="http://schemas.openxmlformats.org/officeDocument/2006/relationships/slideMaster" Target="slideMasters/slideMaster4.xml"/><Relationship Id="rId51" Type="http://schemas.openxmlformats.org/officeDocument/2006/relationships/slide" Target="slides/slide39.xml"/><Relationship Id="rId72" Type="http://schemas.openxmlformats.org/officeDocument/2006/relationships/customXml" Target="../customXml/item3.xml"/><Relationship Id="rId3" Type="http://schemas.openxmlformats.org/officeDocument/2006/relationships/presProps" Target="presProps.xml"/><Relationship Id="rId46" Type="http://schemas.openxmlformats.org/officeDocument/2006/relationships/slide" Target="slides/slide34.xml"/><Relationship Id="rId33" Type="http://schemas.openxmlformats.org/officeDocument/2006/relationships/slide" Target="slides/slide21.xml"/><Relationship Id="rId38" Type="http://schemas.openxmlformats.org/officeDocument/2006/relationships/slide" Target="slides/slide26.xml"/><Relationship Id="rId67" Type="http://schemas.openxmlformats.org/officeDocument/2006/relationships/font" Target="fonts/QuattrocentoSans-boldItalic.fntdata"/><Relationship Id="rId25" Type="http://schemas.openxmlformats.org/officeDocument/2006/relationships/slide" Target="slides/slide13.xml"/><Relationship Id="rId12" Type="http://schemas.openxmlformats.org/officeDocument/2006/relationships/notesMaster" Target="notesMasters/notesMaster1.xml"/><Relationship Id="rId59" Type="http://schemas.openxmlformats.org/officeDocument/2006/relationships/slide" Target="slides/slide47.xml"/><Relationship Id="rId17" Type="http://schemas.openxmlformats.org/officeDocument/2006/relationships/slide" Target="slides/slide5.xml"/><Relationship Id="rId41" Type="http://schemas.openxmlformats.org/officeDocument/2006/relationships/slide" Target="slides/slide29.xml"/><Relationship Id="rId62" Type="http://schemas.openxmlformats.org/officeDocument/2006/relationships/font" Target="fonts/ProximaNova-italic.fntdata"/><Relationship Id="rId20" Type="http://schemas.openxmlformats.org/officeDocument/2006/relationships/slide" Target="slides/slide8.xml"/><Relationship Id="rId54" Type="http://schemas.openxmlformats.org/officeDocument/2006/relationships/slide" Target="slides/slide42.xml"/><Relationship Id="rId70" Type="http://schemas.openxmlformats.org/officeDocument/2006/relationships/customXml" Target="../customXml/item1.xml"/><Relationship Id="rId1" Type="http://schemas.openxmlformats.org/officeDocument/2006/relationships/theme" Target="theme/theme2.xml"/><Relationship Id="rId6" Type="http://schemas.openxmlformats.org/officeDocument/2006/relationships/slideMaster" Target="slideMasters/slideMaster2.xml"/><Relationship Id="rId49" Type="http://schemas.openxmlformats.org/officeDocument/2006/relationships/slide" Target="slides/slide37.xml"/><Relationship Id="rId36" Type="http://schemas.openxmlformats.org/officeDocument/2006/relationships/slide" Target="slides/slide24.xml"/><Relationship Id="rId23" Type="http://schemas.openxmlformats.org/officeDocument/2006/relationships/slide" Target="slides/slide11.xml"/><Relationship Id="rId28" Type="http://schemas.openxmlformats.org/officeDocument/2006/relationships/slide" Target="slides/slide16.xml"/><Relationship Id="rId57" Type="http://schemas.openxmlformats.org/officeDocument/2006/relationships/slide" Target="slides/slide45.xml"/><Relationship Id="rId15" Type="http://schemas.openxmlformats.org/officeDocument/2006/relationships/slide" Target="slides/slide3.xml"/><Relationship Id="rId44" Type="http://schemas.openxmlformats.org/officeDocument/2006/relationships/slide" Target="slides/slide32.xml"/><Relationship Id="rId31" Type="http://schemas.openxmlformats.org/officeDocument/2006/relationships/slide" Target="slides/slide19.xml"/><Relationship Id="rId65" Type="http://schemas.openxmlformats.org/officeDocument/2006/relationships/font" Target="fonts/QuattrocentoSans-bold.fntdata"/><Relationship Id="rId60" Type="http://schemas.openxmlformats.org/officeDocument/2006/relationships/font" Target="fonts/ProximaNova-regular.fntdata"/><Relationship Id="rId52" Type="http://schemas.openxmlformats.org/officeDocument/2006/relationships/slide" Target="slides/slide40.xml"/><Relationship Id="rId10" Type="http://schemas.openxmlformats.org/officeDocument/2006/relationships/slideMaster" Target="slideMasters/slideMaster6.xml"/><Relationship Id="rId4" Type="http://schemas.openxmlformats.org/officeDocument/2006/relationships/tableStyles" Target="tableStyles.xml"/><Relationship Id="rId9" Type="http://schemas.openxmlformats.org/officeDocument/2006/relationships/slideMaster" Target="slideMasters/slideMaster5.xml"/><Relationship Id="rId39" Type="http://schemas.openxmlformats.org/officeDocument/2006/relationships/slide" Target="slides/slide27.xml"/><Relationship Id="rId13" Type="http://schemas.openxmlformats.org/officeDocument/2006/relationships/slide" Target="slides/slide1.xml"/><Relationship Id="rId18" Type="http://schemas.openxmlformats.org/officeDocument/2006/relationships/slide" Target="slides/slide6.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8" name="Google Shape;608;p1: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8" name="Google Shape;698;p10: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lang="en"/>
              <a:t>Facilitator: </a:t>
            </a:r>
            <a:endParaRPr/>
          </a:p>
          <a:p>
            <a:pPr indent="-171450" lvl="0" marL="171450" marR="0" rtl="0" algn="l">
              <a:lnSpc>
                <a:spcPct val="100000"/>
              </a:lnSpc>
              <a:spcBef>
                <a:spcPts val="0"/>
              </a:spcBef>
              <a:spcAft>
                <a:spcPts val="0"/>
              </a:spcAft>
              <a:buClr>
                <a:schemeClr val="lt1"/>
              </a:buClr>
              <a:buSzPts val="1200"/>
              <a:buFont typeface="Arial"/>
              <a:buChar char="•"/>
            </a:pPr>
            <a:r>
              <a:rPr lang="en"/>
              <a:t>We’re already on Step 3. During this step, we’ll learn more about why credit is so important and strategies you can take that could help improve or build your credit. </a:t>
            </a:r>
            <a:endParaRPr/>
          </a:p>
          <a:p>
            <a:pPr indent="-171450" lvl="0" marL="171450" marR="0" rtl="0" algn="l">
              <a:lnSpc>
                <a:spcPct val="100000"/>
              </a:lnSpc>
              <a:spcBef>
                <a:spcPts val="0"/>
              </a:spcBef>
              <a:spcAft>
                <a:spcPts val="0"/>
              </a:spcAft>
              <a:buClr>
                <a:schemeClr val="lt1"/>
              </a:buClr>
              <a:buSzPts val="1200"/>
              <a:buFont typeface="Arial"/>
              <a:buChar char="•"/>
            </a:pPr>
            <a:r>
              <a:rPr lang="en"/>
              <a:t>You can put your map and paper to the side to focus on the content, and when questions come up, please type them into the chat box. We will make sure to address your questions.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1500"/>
              <a:buFont typeface="Trebuchet MS"/>
              <a:buNone/>
            </a:pPr>
            <a:r>
              <a:rPr b="1" lang="en" sz="1500">
                <a:latin typeface="Trebuchet MS"/>
                <a:ea typeface="Trebuchet MS"/>
                <a:cs typeface="Trebuchet MS"/>
                <a:sym typeface="Trebuchet MS"/>
              </a:rPr>
              <a:t>CREDIT SCORE:</a:t>
            </a:r>
            <a:endParaRPr/>
          </a:p>
          <a:p>
            <a:pPr indent="0" lvl="0" marL="0" rtl="0" algn="l">
              <a:lnSpc>
                <a:spcPct val="100000"/>
              </a:lnSpc>
              <a:spcBef>
                <a:spcPts val="0"/>
              </a:spcBef>
              <a:spcAft>
                <a:spcPts val="0"/>
              </a:spcAft>
              <a:buClr>
                <a:schemeClr val="dk1"/>
              </a:buClr>
              <a:buSzPts val="1500"/>
              <a:buFont typeface="Trebuchet MS"/>
              <a:buNone/>
            </a:pPr>
            <a:r>
              <a:t/>
            </a:r>
            <a:endParaRPr b="1" sz="1500">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rPr lang="en" sz="1500">
                <a:latin typeface="Trebuchet MS"/>
                <a:ea typeface="Trebuchet MS"/>
                <a:cs typeface="Trebuchet MS"/>
                <a:sym typeface="Trebuchet MS"/>
              </a:rPr>
              <a:t>A number that summarizes how likely </a:t>
            </a:r>
            <a:r>
              <a:rPr b="1" lang="en" sz="1500">
                <a:latin typeface="Trebuchet MS"/>
                <a:ea typeface="Trebuchet MS"/>
                <a:cs typeface="Trebuchet MS"/>
                <a:sym typeface="Trebuchet MS"/>
              </a:rPr>
              <a:t>lenders think </a:t>
            </a:r>
            <a:r>
              <a:rPr lang="en" sz="1500">
                <a:latin typeface="Trebuchet MS"/>
                <a:ea typeface="Trebuchet MS"/>
                <a:cs typeface="Trebuchet MS"/>
                <a:sym typeface="Trebuchet MS"/>
              </a:rPr>
              <a:t>you are to </a:t>
            </a:r>
            <a:r>
              <a:rPr b="1" lang="en" sz="1500">
                <a:latin typeface="Trebuchet MS"/>
                <a:ea typeface="Trebuchet MS"/>
                <a:cs typeface="Trebuchet MS"/>
                <a:sym typeface="Trebuchet MS"/>
              </a:rPr>
              <a:t>repay credit. </a:t>
            </a:r>
            <a:r>
              <a:rPr lang="en" sz="1500">
                <a:latin typeface="Trebuchet MS"/>
                <a:ea typeface="Trebuchet MS"/>
                <a:cs typeface="Trebuchet MS"/>
                <a:sym typeface="Trebuchet MS"/>
              </a:rPr>
              <a:t>Most credit scores range from </a:t>
            </a:r>
            <a:r>
              <a:rPr b="1" lang="en" sz="1500">
                <a:latin typeface="Trebuchet MS"/>
                <a:ea typeface="Trebuchet MS"/>
                <a:cs typeface="Trebuchet MS"/>
                <a:sym typeface="Trebuchet MS"/>
              </a:rPr>
              <a:t>300-850.</a:t>
            </a:r>
            <a:endParaRPr b="1" sz="1500">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t/>
            </a:r>
            <a:endParaRPr b="1" sz="1500">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rPr b="1" lang="en" sz="1500">
                <a:latin typeface="Trebuchet MS"/>
                <a:ea typeface="Trebuchet MS"/>
                <a:cs typeface="Trebuchet MS"/>
                <a:sym typeface="Trebuchet MS"/>
              </a:rPr>
              <a:t>A good credit score </a:t>
            </a:r>
            <a:r>
              <a:rPr lang="en" sz="1500">
                <a:latin typeface="Trebuchet MS"/>
                <a:ea typeface="Trebuchet MS"/>
                <a:cs typeface="Trebuchet MS"/>
                <a:sym typeface="Trebuchet MS"/>
              </a:rPr>
              <a:t>can qualify you for loans to get a credit card, buy a car, buy a house, and pay for higher education. </a:t>
            </a:r>
            <a:endParaRPr sz="1500">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t/>
            </a:r>
            <a:endParaRPr sz="15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100"/>
              <a:buFont typeface="Arial"/>
              <a:buNone/>
            </a:pPr>
            <a:r>
              <a:rPr lang="en" sz="1500">
                <a:latin typeface="Trebuchet MS"/>
                <a:ea typeface="Trebuchet MS"/>
                <a:cs typeface="Trebuchet MS"/>
                <a:sym typeface="Trebuchet MS"/>
              </a:rPr>
              <a:t>Usually, a higher score gives you access to better interest rates</a:t>
            </a:r>
            <a:endParaRPr sz="1500">
              <a:latin typeface="Trebuchet MS"/>
              <a:ea typeface="Trebuchet MS"/>
              <a:cs typeface="Trebuchet MS"/>
              <a:sym typeface="Trebuchet MS"/>
            </a:endParaRPr>
          </a:p>
        </p:txBody>
      </p:sp>
      <p:sp>
        <p:nvSpPr>
          <p:cNvPr id="706" name="Google Shape;706;p11: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6" name="Google Shape;736;p12: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
              <a:t>Facilitator -</a:t>
            </a:r>
            <a:r>
              <a:rPr b="1" lang="en" sz="1200">
                <a:solidFill>
                  <a:schemeClr val="dk1"/>
                </a:solidFill>
              </a:rPr>
              <a:t>			</a:t>
            </a:r>
            <a:endParaRPr b="1" i="1"/>
          </a:p>
          <a:p>
            <a:pPr indent="-171450" lvl="0" marL="171450" rtl="0" algn="l">
              <a:lnSpc>
                <a:spcPct val="100000"/>
              </a:lnSpc>
              <a:spcBef>
                <a:spcPts val="0"/>
              </a:spcBef>
              <a:spcAft>
                <a:spcPts val="0"/>
              </a:spcAft>
              <a:buClr>
                <a:schemeClr val="dk1"/>
              </a:buClr>
              <a:buSzPts val="1200"/>
              <a:buFont typeface="Arial"/>
              <a:buChar char="•"/>
            </a:pPr>
            <a:r>
              <a:rPr b="0" i="1" lang="en"/>
              <a:t>Quick Check-in </a:t>
            </a:r>
            <a:endParaRPr/>
          </a:p>
          <a:p>
            <a:pPr indent="-171450" lvl="0" marL="171450" rtl="0" algn="l">
              <a:lnSpc>
                <a:spcPct val="100000"/>
              </a:lnSpc>
              <a:spcBef>
                <a:spcPts val="0"/>
              </a:spcBef>
              <a:spcAft>
                <a:spcPts val="0"/>
              </a:spcAft>
              <a:buClr>
                <a:schemeClr val="dk1"/>
              </a:buClr>
              <a:buSzPts val="1200"/>
              <a:buFont typeface="Arial"/>
              <a:buChar char="•"/>
            </a:pPr>
            <a:r>
              <a:rPr lang="en"/>
              <a:t>Has anyone here seen their credit score? </a:t>
            </a:r>
            <a:endParaRPr/>
          </a:p>
          <a:p>
            <a:pPr indent="-171450" lvl="0" marL="171450" rtl="0" algn="l">
              <a:lnSpc>
                <a:spcPct val="100000"/>
              </a:lnSpc>
              <a:spcBef>
                <a:spcPts val="0"/>
              </a:spcBef>
              <a:spcAft>
                <a:spcPts val="0"/>
              </a:spcAft>
              <a:buClr>
                <a:schemeClr val="dk1"/>
              </a:buClr>
              <a:buSzPts val="1200"/>
              <a:buFont typeface="Arial"/>
              <a:buChar char="•"/>
            </a:pPr>
            <a:r>
              <a:rPr b="1" i="1" lang="en" sz="1200">
                <a:solidFill>
                  <a:schemeClr val="dk1"/>
                </a:solidFill>
              </a:rPr>
              <a:t>Host: Set up poll asking how many individuals have checked their credit score. Let facilitator know the response to poll.</a:t>
            </a:r>
            <a:endParaRPr/>
          </a:p>
          <a:p>
            <a:pPr indent="-171450" lvl="0" marL="171450" rtl="0" algn="l">
              <a:lnSpc>
                <a:spcPct val="100000"/>
              </a:lnSpc>
              <a:spcBef>
                <a:spcPts val="0"/>
              </a:spcBef>
              <a:spcAft>
                <a:spcPts val="0"/>
              </a:spcAft>
              <a:buClr>
                <a:schemeClr val="dk1"/>
              </a:buClr>
              <a:buSzPts val="1200"/>
              <a:buFont typeface="Arial"/>
              <a:buChar char="•"/>
            </a:pPr>
            <a:r>
              <a:rPr lang="en"/>
              <a:t>[</a:t>
            </a:r>
            <a:r>
              <a:rPr b="1" lang="en"/>
              <a:t>Note to Facilitator</a:t>
            </a:r>
            <a:r>
              <a:rPr lang="en"/>
              <a:t>: Wait for poll. Thank client for their response] </a:t>
            </a:r>
            <a:endParaRPr/>
          </a:p>
          <a:p>
            <a:pPr indent="-171450" lvl="0" marL="171450" rtl="0" algn="l">
              <a:lnSpc>
                <a:spcPct val="100000"/>
              </a:lnSpc>
              <a:spcBef>
                <a:spcPts val="0"/>
              </a:spcBef>
              <a:spcAft>
                <a:spcPts val="0"/>
              </a:spcAft>
              <a:buClr>
                <a:schemeClr val="dk1"/>
              </a:buClr>
              <a:buSzPts val="1200"/>
              <a:buFont typeface="Arial"/>
              <a:buChar char="•"/>
            </a:pPr>
            <a:r>
              <a:rPr lang="en"/>
              <a:t>[</a:t>
            </a:r>
            <a:r>
              <a:rPr b="1" lang="en"/>
              <a:t>Note to Facilitator </a:t>
            </a:r>
            <a:r>
              <a:rPr lang="en"/>
              <a:t>: CLICK and read “don’t worry…”]p</a:t>
            </a:r>
            <a:endParaRPr/>
          </a:p>
          <a:p>
            <a:pPr indent="-171450" lvl="0" marL="171450" rtl="0" algn="l">
              <a:lnSpc>
                <a:spcPct val="100000"/>
              </a:lnSpc>
              <a:spcBef>
                <a:spcPts val="0"/>
              </a:spcBef>
              <a:spcAft>
                <a:spcPts val="0"/>
              </a:spcAft>
              <a:buClr>
                <a:schemeClr val="dk1"/>
              </a:buClr>
              <a:buSzPts val="1200"/>
              <a:buFont typeface="Arial"/>
              <a:buChar char="•"/>
            </a:pPr>
            <a:r>
              <a:rPr b="1" lang="en"/>
              <a:t>[Note to Facilitator </a:t>
            </a:r>
            <a:r>
              <a:rPr lang="en"/>
              <a:t>: CLICK read “No matter what..”]</a:t>
            </a:r>
            <a:endParaRPr/>
          </a:p>
          <a:p>
            <a:pPr indent="0" lvl="0" marL="0" rtl="0" algn="l">
              <a:lnSpc>
                <a:spcPct val="100000"/>
              </a:lnSpc>
              <a:spcBef>
                <a:spcPts val="0"/>
              </a:spcBef>
              <a:spcAft>
                <a:spcPts val="0"/>
              </a:spcAft>
              <a:buSzPts val="1400"/>
              <a:buNone/>
            </a:pPr>
            <a:r>
              <a:rPr b="1" lang="en"/>
              <a:t>Checking your Credit Score can be a helpful way to track your progress towards your destination. Let’s talk about how you can check your score.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5" name="Google Shape;745;p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Clr>
                <a:schemeClr val="dk1"/>
              </a:buClr>
              <a:buSzPts val="1200"/>
              <a:buFont typeface="Arial"/>
              <a:buChar char="•"/>
            </a:pPr>
            <a:r>
              <a:rPr lang="en"/>
              <a:t>One place where you can go is Creditwise.com. There are also lots of other credit monitoring tools. You can monitor your credit score and check the accounts that are reporting on your credit report through creditwise. There are tools within the app </a:t>
            </a:r>
            <a:endParaRPr/>
          </a:p>
          <a:p>
            <a:pPr indent="-171450" lvl="0" marL="171450" rtl="0" algn="l">
              <a:lnSpc>
                <a:spcPct val="100000"/>
              </a:lnSpc>
              <a:spcBef>
                <a:spcPts val="0"/>
              </a:spcBef>
              <a:spcAft>
                <a:spcPts val="0"/>
              </a:spcAft>
              <a:buClr>
                <a:schemeClr val="dk1"/>
              </a:buClr>
              <a:buSzPts val="1200"/>
              <a:buFont typeface="Arial"/>
              <a:buChar char="•"/>
            </a:pPr>
            <a:r>
              <a:rPr b="1" lang="en"/>
              <a:t>Now, I’m going to share a story that shows the importance of credit scores.</a:t>
            </a:r>
            <a:endParaRPr b="1"/>
          </a:p>
        </p:txBody>
      </p:sp>
      <p:sp>
        <p:nvSpPr>
          <p:cNvPr id="746" name="Google Shape;746;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14: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
              <a:t>Ms. Garcia and Mr. Jones both want to buy the </a:t>
            </a:r>
            <a:r>
              <a:rPr b="1" lang="en">
                <a:solidFill>
                  <a:schemeClr val="dk2"/>
                </a:solidFill>
              </a:rPr>
              <a:t>same kind of car </a:t>
            </a:r>
            <a:r>
              <a:rPr b="1" lang="en"/>
              <a:t>( </a:t>
            </a:r>
            <a:r>
              <a:rPr lang="en"/>
              <a:t>a Toyota Camry</a:t>
            </a:r>
            <a:r>
              <a:rPr b="1" lang="en"/>
              <a:t>)</a:t>
            </a:r>
            <a:r>
              <a:rPr lang="en"/>
              <a:t>. </a:t>
            </a:r>
            <a:endParaRPr/>
          </a:p>
        </p:txBody>
      </p:sp>
      <p:sp>
        <p:nvSpPr>
          <p:cNvPr id="754" name="Google Shape;75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15: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
              <a:t>They </a:t>
            </a:r>
            <a:r>
              <a:rPr b="1" lang="en">
                <a:solidFill>
                  <a:schemeClr val="dk2"/>
                </a:solidFill>
                <a:latin typeface="Arial"/>
                <a:ea typeface="Arial"/>
                <a:cs typeface="Arial"/>
                <a:sym typeface="Arial"/>
              </a:rPr>
              <a:t>both</a:t>
            </a:r>
            <a:r>
              <a:rPr lang="en"/>
              <a:t> apply for and receive a 3-year loan for $10,000. </a:t>
            </a:r>
            <a:endParaRPr/>
          </a:p>
        </p:txBody>
      </p:sp>
      <p:sp>
        <p:nvSpPr>
          <p:cNvPr id="770" name="Google Shape;7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16: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
              <a:t>After 3 years, Mr. Jones has paid almost </a:t>
            </a:r>
            <a:r>
              <a:rPr b="1" lang="en">
                <a:solidFill>
                  <a:srgbClr val="980000"/>
                </a:solidFill>
                <a:latin typeface="Arial"/>
                <a:ea typeface="Arial"/>
                <a:cs typeface="Arial"/>
                <a:sym typeface="Arial"/>
              </a:rPr>
              <a:t>$3,000 more</a:t>
            </a:r>
            <a:r>
              <a:rPr lang="en"/>
              <a:t> than Ms. Garcia.</a:t>
            </a:r>
            <a:endParaRPr/>
          </a:p>
          <a:p>
            <a:pPr indent="0" lvl="0" marL="0" marR="0" rtl="0" algn="l">
              <a:lnSpc>
                <a:spcPct val="100000"/>
              </a:lnSpc>
              <a:spcBef>
                <a:spcPts val="0"/>
              </a:spcBef>
              <a:spcAft>
                <a:spcPts val="0"/>
              </a:spcAft>
              <a:buClr>
                <a:schemeClr val="dk1"/>
              </a:buClr>
              <a:buSzPts val="1200"/>
              <a:buFont typeface="Calibri"/>
              <a:buNone/>
            </a:pPr>
            <a:r>
              <a:rPr lang="en"/>
              <a:t>[</a:t>
            </a:r>
            <a:r>
              <a:rPr b="1" lang="en"/>
              <a:t>Note to Facilitator </a:t>
            </a:r>
            <a:r>
              <a:rPr lang="en"/>
              <a:t>: Ask clients: Why? </a:t>
            </a:r>
            <a:r>
              <a:rPr b="1" lang="en"/>
              <a:t>What happened</a:t>
            </a:r>
            <a:r>
              <a:rPr lang="en"/>
              <a:t>? [CLICK] [Wait and see if anyone responds]. </a:t>
            </a:r>
            <a:endParaRPr/>
          </a:p>
          <a:p>
            <a:pPr indent="0" lvl="0" marL="0" marR="0" rtl="0" algn="l">
              <a:lnSpc>
                <a:spcPct val="100000"/>
              </a:lnSpc>
              <a:spcBef>
                <a:spcPts val="0"/>
              </a:spcBef>
              <a:spcAft>
                <a:spcPts val="0"/>
              </a:spcAft>
              <a:buClr>
                <a:schemeClr val="dk1"/>
              </a:buClr>
              <a:buSzPts val="1200"/>
              <a:buFont typeface="Calibri"/>
              <a:buNone/>
            </a:pPr>
            <a:r>
              <a:rPr b="1" lang="en"/>
              <a:t>Let’s see why Mr. Jones ended up paying so much more.</a:t>
            </a:r>
            <a:r>
              <a:rPr b="1" i="1" lang="en" sz="1200">
                <a:solidFill>
                  <a:schemeClr val="dk1"/>
                </a:solidFill>
              </a:rPr>
              <a:t> </a:t>
            </a:r>
            <a:endParaRPr/>
          </a:p>
          <a:p>
            <a:pPr indent="0" lvl="0" marL="0" marR="0" rtl="0" algn="l">
              <a:lnSpc>
                <a:spcPct val="100000"/>
              </a:lnSpc>
              <a:spcBef>
                <a:spcPts val="0"/>
              </a:spcBef>
              <a:spcAft>
                <a:spcPts val="0"/>
              </a:spcAft>
              <a:buClr>
                <a:schemeClr val="dk1"/>
              </a:buClr>
              <a:buSzPts val="1200"/>
              <a:buFont typeface="Calibri"/>
              <a:buNone/>
            </a:pPr>
            <a:r>
              <a:t/>
            </a:r>
            <a:endParaRPr b="1" i="1" sz="1200">
              <a:solidFill>
                <a:schemeClr val="dk1"/>
              </a:solidFill>
            </a:endParaRPr>
          </a:p>
          <a:p>
            <a:pPr indent="0" lvl="0" marL="0" marR="0" rtl="0" algn="l">
              <a:lnSpc>
                <a:spcPct val="100000"/>
              </a:lnSpc>
              <a:spcBef>
                <a:spcPts val="0"/>
              </a:spcBef>
              <a:spcAft>
                <a:spcPts val="0"/>
              </a:spcAft>
              <a:buClr>
                <a:schemeClr val="dk1"/>
              </a:buClr>
              <a:buSzPts val="1200"/>
              <a:buFont typeface="Calibri"/>
              <a:buNone/>
            </a:pPr>
            <a:r>
              <a:rPr b="1" i="1" lang="en" sz="1200">
                <a:solidFill>
                  <a:schemeClr val="dk1"/>
                </a:solidFill>
              </a:rPr>
              <a:t>Ask participants to respond via chat.</a:t>
            </a:r>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chemeClr val="dk1"/>
              </a:solidFill>
            </a:endParaRPr>
          </a:p>
          <a:p>
            <a:pPr indent="0" lvl="0" marL="0" rtl="0" algn="l">
              <a:lnSpc>
                <a:spcPct val="100000"/>
              </a:lnSpc>
              <a:spcBef>
                <a:spcPts val="0"/>
              </a:spcBef>
              <a:spcAft>
                <a:spcPts val="0"/>
              </a:spcAft>
              <a:buClr>
                <a:schemeClr val="dk1"/>
              </a:buClr>
              <a:buSzPts val="1200"/>
              <a:buFont typeface="Calibri"/>
              <a:buNone/>
            </a:pPr>
            <a:r>
              <a:t/>
            </a:r>
            <a:endParaRPr b="1"/>
          </a:p>
        </p:txBody>
      </p:sp>
      <p:sp>
        <p:nvSpPr>
          <p:cNvPr id="796" name="Google Shape;79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17: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
              <a:t>CLICK</a:t>
            </a:r>
            <a:endParaRPr/>
          </a:p>
          <a:p>
            <a:pPr indent="0" lvl="0" marL="0" rtl="0" algn="l">
              <a:lnSpc>
                <a:spcPct val="100000"/>
              </a:lnSpc>
              <a:spcBef>
                <a:spcPts val="0"/>
              </a:spcBef>
              <a:spcAft>
                <a:spcPts val="0"/>
              </a:spcAft>
              <a:buClr>
                <a:schemeClr val="dk1"/>
              </a:buClr>
              <a:buSzPts val="1200"/>
              <a:buFont typeface="Calibri"/>
              <a:buNone/>
            </a:pPr>
            <a:r>
              <a:rPr lang="en"/>
              <a:t>Read about Mr. Jones</a:t>
            </a:r>
            <a:endParaRPr/>
          </a:p>
          <a:p>
            <a:pPr indent="0" lvl="0" marL="0" rtl="0" algn="l">
              <a:lnSpc>
                <a:spcPct val="100000"/>
              </a:lnSpc>
              <a:spcBef>
                <a:spcPts val="0"/>
              </a:spcBef>
              <a:spcAft>
                <a:spcPts val="0"/>
              </a:spcAft>
              <a:buClr>
                <a:schemeClr val="dk1"/>
              </a:buClr>
              <a:buSzPts val="1200"/>
              <a:buFont typeface="Calibri"/>
              <a:buNone/>
            </a:pPr>
            <a:r>
              <a:rPr lang="en"/>
              <a:t>CLICK</a:t>
            </a:r>
            <a:endParaRPr/>
          </a:p>
          <a:p>
            <a:pPr indent="0" lvl="0" marL="0" rtl="0" algn="l">
              <a:lnSpc>
                <a:spcPct val="100000"/>
              </a:lnSpc>
              <a:spcBef>
                <a:spcPts val="0"/>
              </a:spcBef>
              <a:spcAft>
                <a:spcPts val="0"/>
              </a:spcAft>
              <a:buClr>
                <a:schemeClr val="dk1"/>
              </a:buClr>
              <a:buSzPts val="1200"/>
              <a:buFont typeface="Calibri"/>
              <a:buNone/>
            </a:pPr>
            <a:r>
              <a:rPr lang="en"/>
              <a:t>Read about Ms. Garcia</a:t>
            </a:r>
            <a:endParaRPr/>
          </a:p>
        </p:txBody>
      </p:sp>
      <p:sp>
        <p:nvSpPr>
          <p:cNvPr id="806" name="Google Shape;8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6" name="Google Shape;816;p18: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en"/>
              <a:t>The cost of borrowing money (often called interest) can be affected by two main factors</a:t>
            </a:r>
            <a:endParaRPr/>
          </a:p>
          <a:p>
            <a:pPr indent="-171450" lvl="0" marL="171450" marR="0" rtl="0" algn="l">
              <a:lnSpc>
                <a:spcPct val="100000"/>
              </a:lnSpc>
              <a:spcBef>
                <a:spcPts val="0"/>
              </a:spcBef>
              <a:spcAft>
                <a:spcPts val="0"/>
              </a:spcAft>
              <a:buClr>
                <a:schemeClr val="dk1"/>
              </a:buClr>
              <a:buSzPts val="1200"/>
              <a:buFont typeface="Arial"/>
              <a:buChar char="•"/>
            </a:pPr>
            <a:r>
              <a:rPr lang="en"/>
              <a:t>CLICK</a:t>
            </a:r>
            <a:endParaRPr/>
          </a:p>
          <a:p>
            <a:pPr indent="-171450" lvl="0" marL="171450" marR="0" rtl="0" algn="l">
              <a:lnSpc>
                <a:spcPct val="100000"/>
              </a:lnSpc>
              <a:spcBef>
                <a:spcPts val="0"/>
              </a:spcBef>
              <a:spcAft>
                <a:spcPts val="0"/>
              </a:spcAft>
              <a:buClr>
                <a:schemeClr val="dk1"/>
              </a:buClr>
              <a:buSzPts val="1200"/>
              <a:buFont typeface="Arial"/>
              <a:buChar char="•"/>
            </a:pPr>
            <a:r>
              <a:rPr lang="en"/>
              <a:t>Interest rates, [CLICK] and the time to pay off one's debt (the length of a loan) [CLICK 2 TIMES] can impact the total cost of borrowing money.</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4" name="Google Shape;844;p19: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
              <a:t>[</a:t>
            </a:r>
            <a:r>
              <a:rPr b="1" lang="en"/>
              <a:t>Note to Facilitator </a:t>
            </a:r>
            <a:r>
              <a:rPr lang="en"/>
              <a:t>: Explain slide in minimal detail].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2: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lang="en"/>
              <a:t>Welcome! Today is the beginning of your Credit Voyage.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3" name="Google Shape;873;p20: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95250" lvl="0" marL="171450" marR="0" rtl="0" algn="l">
              <a:lnSpc>
                <a:spcPct val="115000"/>
              </a:lnSpc>
              <a:spcBef>
                <a:spcPts val="0"/>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171450" lvl="0" marL="17145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Overall, there are five ingredients that can make a score strong that stay pretty much consistent. </a:t>
            </a:r>
            <a:endParaRPr/>
          </a:p>
          <a:p>
            <a:pPr indent="-171450" lvl="0" marL="171450" rtl="0" algn="l">
              <a:lnSpc>
                <a:spcPct val="115000"/>
              </a:lnSpc>
              <a:spcBef>
                <a:spcPts val="0"/>
              </a:spcBef>
              <a:spcAft>
                <a:spcPts val="0"/>
              </a:spcAft>
              <a:buClr>
                <a:srgbClr val="000000"/>
              </a:buClr>
              <a:buSzPts val="1200"/>
              <a:buFont typeface="Arial"/>
              <a:buChar char="•"/>
            </a:pPr>
            <a:r>
              <a:rPr lang="en" sz="1200" u="sng">
                <a:solidFill>
                  <a:srgbClr val="000000"/>
                </a:solidFill>
                <a:latin typeface="Arial"/>
                <a:ea typeface="Arial"/>
                <a:cs typeface="Arial"/>
                <a:sym typeface="Arial"/>
              </a:rPr>
              <a:t>CLICK The first and the biggest category is your payment history </a:t>
            </a:r>
            <a:r>
              <a:rPr lang="en" sz="1200">
                <a:solidFill>
                  <a:srgbClr val="000000"/>
                </a:solidFill>
                <a:latin typeface="Arial"/>
                <a:ea typeface="Arial"/>
                <a:cs typeface="Arial"/>
                <a:sym typeface="Arial"/>
              </a:rPr>
              <a:t>- in other words, </a:t>
            </a:r>
            <a:r>
              <a:rPr lang="en" sz="1200" u="sng">
                <a:solidFill>
                  <a:srgbClr val="000000"/>
                </a:solidFill>
                <a:latin typeface="Arial"/>
                <a:ea typeface="Arial"/>
                <a:cs typeface="Arial"/>
                <a:sym typeface="Arial"/>
              </a:rPr>
              <a:t>whether you’ve paid on-time in the past</a:t>
            </a:r>
            <a:r>
              <a:rPr lang="en" sz="1200">
                <a:solidFill>
                  <a:srgbClr val="000000"/>
                </a:solidFill>
                <a:latin typeface="Arial"/>
                <a:ea typeface="Arial"/>
                <a:cs typeface="Arial"/>
                <a:sym typeface="Arial"/>
              </a:rPr>
              <a:t>. It’s </a:t>
            </a:r>
            <a:r>
              <a:rPr lang="en" sz="1200" u="sng">
                <a:solidFill>
                  <a:srgbClr val="000000"/>
                </a:solidFill>
                <a:latin typeface="Arial"/>
                <a:ea typeface="Arial"/>
                <a:cs typeface="Arial"/>
                <a:sym typeface="Arial"/>
              </a:rPr>
              <a:t>35% of your total credit score</a:t>
            </a:r>
            <a:r>
              <a:rPr lang="en" sz="1200">
                <a:solidFill>
                  <a:srgbClr val="000000"/>
                </a:solidFill>
                <a:latin typeface="Arial"/>
                <a:ea typeface="Arial"/>
                <a:cs typeface="Arial"/>
                <a:sym typeface="Arial"/>
              </a:rPr>
              <a:t>. </a:t>
            </a:r>
            <a:endParaRPr/>
          </a:p>
          <a:p>
            <a:pPr indent="-171450" lvl="0" marL="17145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CLICK Number two is </a:t>
            </a:r>
            <a:r>
              <a:rPr lang="en" sz="1200" u="sng">
                <a:solidFill>
                  <a:srgbClr val="000000"/>
                </a:solidFill>
                <a:latin typeface="Arial"/>
                <a:ea typeface="Arial"/>
                <a:cs typeface="Arial"/>
                <a:sym typeface="Arial"/>
              </a:rPr>
              <a:t>credit utilization - the percentage of your available credit that you’ve spent or borrowed</a:t>
            </a:r>
            <a:r>
              <a:rPr lang="en" sz="1200">
                <a:solidFill>
                  <a:srgbClr val="000000"/>
                </a:solidFill>
                <a:latin typeface="Arial"/>
                <a:ea typeface="Arial"/>
                <a:cs typeface="Arial"/>
                <a:sym typeface="Arial"/>
              </a:rPr>
              <a:t>. This makes up </a:t>
            </a:r>
            <a:r>
              <a:rPr lang="en" sz="1200" u="sng">
                <a:solidFill>
                  <a:srgbClr val="000000"/>
                </a:solidFill>
                <a:latin typeface="Arial"/>
                <a:ea typeface="Arial"/>
                <a:cs typeface="Arial"/>
                <a:sym typeface="Arial"/>
              </a:rPr>
              <a:t>30 percent of your credit score</a:t>
            </a:r>
            <a:r>
              <a:rPr lang="en" sz="1200">
                <a:solidFill>
                  <a:srgbClr val="000000"/>
                </a:solidFill>
                <a:latin typeface="Arial"/>
                <a:ea typeface="Arial"/>
                <a:cs typeface="Arial"/>
                <a:sym typeface="Arial"/>
              </a:rPr>
              <a:t>. </a:t>
            </a:r>
            <a:endParaRPr/>
          </a:p>
          <a:p>
            <a:pPr indent="-171450" lvl="0" marL="17145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We’ll talk much more about credit utilization later on.  </a:t>
            </a:r>
            <a:endParaRPr/>
          </a:p>
          <a:p>
            <a:pPr indent="-171450" lvl="0" marL="171450" rtl="0" algn="l">
              <a:lnSpc>
                <a:spcPct val="115000"/>
              </a:lnSpc>
              <a:spcBef>
                <a:spcPts val="0"/>
              </a:spcBef>
              <a:spcAft>
                <a:spcPts val="0"/>
              </a:spcAft>
              <a:buClr>
                <a:srgbClr val="000000"/>
              </a:buClr>
              <a:buSzPts val="1200"/>
              <a:buFont typeface="Arial"/>
              <a:buChar char="•"/>
            </a:pPr>
            <a:r>
              <a:rPr b="0" lang="en" sz="1200" u="sng">
                <a:solidFill>
                  <a:srgbClr val="000000"/>
                </a:solidFill>
                <a:latin typeface="Arial"/>
                <a:ea typeface="Arial"/>
                <a:cs typeface="Arial"/>
                <a:sym typeface="Arial"/>
              </a:rPr>
              <a:t>Let’s pause here to realize something big</a:t>
            </a:r>
            <a:r>
              <a:rPr b="1" lang="en" sz="1200">
                <a:solidFill>
                  <a:srgbClr val="000000"/>
                </a:solidFill>
                <a:latin typeface="Arial"/>
                <a:ea typeface="Arial"/>
                <a:cs typeface="Arial"/>
                <a:sym typeface="Arial"/>
              </a:rPr>
              <a:t>: </a:t>
            </a:r>
            <a:r>
              <a:rPr lang="en" sz="1200" u="sng">
                <a:solidFill>
                  <a:srgbClr val="000000"/>
                </a:solidFill>
                <a:latin typeface="Arial"/>
                <a:ea typeface="Arial"/>
                <a:cs typeface="Arial"/>
                <a:sym typeface="Arial"/>
              </a:rPr>
              <a:t>These first two ingredients make up nearly two-thirds of your score</a:t>
            </a:r>
            <a:r>
              <a:rPr lang="en" sz="1200">
                <a:solidFill>
                  <a:srgbClr val="000000"/>
                </a:solidFill>
                <a:latin typeface="Arial"/>
                <a:ea typeface="Arial"/>
                <a:cs typeface="Arial"/>
                <a:sym typeface="Arial"/>
              </a:rPr>
              <a:t>. </a:t>
            </a:r>
            <a:r>
              <a:rPr i="1" lang="en" sz="1200">
                <a:solidFill>
                  <a:srgbClr val="000000"/>
                </a:solidFill>
                <a:latin typeface="Arial"/>
                <a:ea typeface="Arial"/>
                <a:cs typeface="Arial"/>
                <a:sym typeface="Arial"/>
              </a:rPr>
              <a:t>So, if you pay your bills on time and don't carry big balances, you're two-thirds of the way toward a good credit score.</a:t>
            </a:r>
            <a:endParaRPr/>
          </a:p>
          <a:p>
            <a:pPr indent="-171450" lvl="0" marL="17145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CLICK. The third factor is the </a:t>
            </a:r>
            <a:r>
              <a:rPr lang="en" sz="1200" u="sng">
                <a:solidFill>
                  <a:srgbClr val="000000"/>
                </a:solidFill>
                <a:latin typeface="Arial"/>
                <a:ea typeface="Arial"/>
                <a:cs typeface="Arial"/>
                <a:sym typeface="Arial"/>
              </a:rPr>
              <a:t>length of your credit history</a:t>
            </a:r>
            <a:r>
              <a:rPr lang="en" sz="1200">
                <a:solidFill>
                  <a:srgbClr val="000000"/>
                </a:solidFill>
                <a:latin typeface="Arial"/>
                <a:ea typeface="Arial"/>
                <a:cs typeface="Arial"/>
                <a:sym typeface="Arial"/>
              </a:rPr>
              <a:t> - which is the length of time each account has been open and the length of time since the account's most recent action. It makes up </a:t>
            </a:r>
            <a:r>
              <a:rPr lang="en" sz="1200" u="sng">
                <a:solidFill>
                  <a:srgbClr val="000000"/>
                </a:solidFill>
                <a:latin typeface="Arial"/>
                <a:ea typeface="Arial"/>
                <a:cs typeface="Arial"/>
                <a:sym typeface="Arial"/>
              </a:rPr>
              <a:t>15% of your total credit score</a:t>
            </a:r>
            <a:r>
              <a:rPr lang="en" sz="1200">
                <a:solidFill>
                  <a:srgbClr val="000000"/>
                </a:solidFill>
                <a:latin typeface="Arial"/>
                <a:ea typeface="Arial"/>
                <a:cs typeface="Arial"/>
                <a:sym typeface="Arial"/>
              </a:rPr>
              <a:t>.</a:t>
            </a:r>
            <a:endParaRPr/>
          </a:p>
          <a:p>
            <a:pPr indent="-171450" lvl="0" marL="17145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CLICK. The fourth factor is </a:t>
            </a:r>
            <a:r>
              <a:rPr lang="en" sz="1200" u="sng">
                <a:solidFill>
                  <a:srgbClr val="000000"/>
                </a:solidFill>
                <a:latin typeface="Arial"/>
                <a:ea typeface="Arial"/>
                <a:cs typeface="Arial"/>
                <a:sym typeface="Arial"/>
              </a:rPr>
              <a:t>new credit</a:t>
            </a:r>
            <a:r>
              <a:rPr lang="en" sz="1200">
                <a:solidFill>
                  <a:srgbClr val="000000"/>
                </a:solidFill>
                <a:latin typeface="Arial"/>
                <a:ea typeface="Arial"/>
                <a:cs typeface="Arial"/>
                <a:sym typeface="Arial"/>
              </a:rPr>
              <a:t>, which is whether you’ve opened up new lines of credit recently. That makes up 10 percent.   </a:t>
            </a:r>
            <a:endParaRPr/>
          </a:p>
          <a:p>
            <a:pPr indent="-171450" lvl="0" marL="17145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CLICK. Finally, the fifth factor is your credit mix, which is 10 percent of your score. This looks at whether you have a mix of different types of credit - like loans and credit cards.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1" name="Google Shape;89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9" name="Google Shape;899;p22: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Clr>
                <a:schemeClr val="dk1"/>
              </a:buClr>
              <a:buSzPts val="1400"/>
              <a:buFont typeface="Arial"/>
              <a:buNone/>
            </a:pPr>
            <a:r>
              <a:t/>
            </a:r>
            <a:endParaRPr b="0"/>
          </a:p>
          <a:p>
            <a:pPr indent="-171450" lvl="0" marL="171450" rtl="0" algn="l">
              <a:lnSpc>
                <a:spcPct val="100000"/>
              </a:lnSpc>
              <a:spcBef>
                <a:spcPts val="0"/>
              </a:spcBef>
              <a:spcAft>
                <a:spcPts val="0"/>
              </a:spcAft>
              <a:buClr>
                <a:schemeClr val="dk1"/>
              </a:buClr>
              <a:buSzPts val="1400"/>
              <a:buFont typeface="Arial"/>
              <a:buChar char="•"/>
            </a:pPr>
            <a:r>
              <a:rPr b="0" lang="en"/>
              <a:t>Knowing what makes up our credit score is important, it’s also important to know that it can take time to build a strong credit score</a:t>
            </a:r>
            <a:r>
              <a:rPr lang="en"/>
              <a:t>.</a:t>
            </a:r>
            <a:endParaRPr/>
          </a:p>
          <a:p>
            <a:pPr indent="-171450" lvl="0" marL="171450" marR="0" rtl="0" algn="l">
              <a:lnSpc>
                <a:spcPct val="100000"/>
              </a:lnSpc>
              <a:spcBef>
                <a:spcPts val="0"/>
              </a:spcBef>
              <a:spcAft>
                <a:spcPts val="0"/>
              </a:spcAft>
              <a:buClr>
                <a:schemeClr val="dk1"/>
              </a:buClr>
              <a:buSzPts val="1400"/>
              <a:buFont typeface="Arial"/>
              <a:buChar char="•"/>
            </a:pPr>
            <a:r>
              <a:rPr b="0" lang="en" sz="1200"/>
              <a:t>After you first take out debt, it can take months or years of…</a:t>
            </a:r>
            <a:endParaRPr/>
          </a:p>
          <a:p>
            <a:pPr indent="-171450" lvl="1" marL="628650" marR="0" rtl="0" algn="l">
              <a:lnSpc>
                <a:spcPct val="100000"/>
              </a:lnSpc>
              <a:spcBef>
                <a:spcPts val="0"/>
              </a:spcBef>
              <a:spcAft>
                <a:spcPts val="0"/>
              </a:spcAft>
              <a:buClr>
                <a:schemeClr val="dk1"/>
              </a:buClr>
              <a:buSzPts val="1400"/>
              <a:buFont typeface="Arial"/>
              <a:buChar char="•"/>
            </a:pPr>
            <a:r>
              <a:rPr lang="en" sz="1200"/>
              <a:t>Repaying consistently and on time</a:t>
            </a:r>
            <a:endParaRPr/>
          </a:p>
          <a:p>
            <a:pPr indent="-171450" lvl="1" marL="628650" marR="0" rtl="0" algn="l">
              <a:lnSpc>
                <a:spcPct val="100000"/>
              </a:lnSpc>
              <a:spcBef>
                <a:spcPts val="0"/>
              </a:spcBef>
              <a:spcAft>
                <a:spcPts val="0"/>
              </a:spcAft>
              <a:buClr>
                <a:schemeClr val="dk1"/>
              </a:buClr>
              <a:buSzPts val="1400"/>
              <a:buFont typeface="Arial"/>
              <a:buChar char="•"/>
            </a:pPr>
            <a:r>
              <a:rPr lang="en" sz="1200"/>
              <a:t>Staying under 30 percent of your credit utilization </a:t>
            </a:r>
            <a:endParaRPr/>
          </a:p>
          <a:p>
            <a:pPr indent="-171450" lvl="1" marL="628650" marR="0" rtl="0" algn="l">
              <a:lnSpc>
                <a:spcPct val="100000"/>
              </a:lnSpc>
              <a:spcBef>
                <a:spcPts val="0"/>
              </a:spcBef>
              <a:spcAft>
                <a:spcPts val="0"/>
              </a:spcAft>
              <a:buClr>
                <a:schemeClr val="dk1"/>
              </a:buClr>
              <a:buSzPts val="1400"/>
              <a:buFont typeface="Arial"/>
              <a:buChar char="•"/>
            </a:pPr>
            <a:r>
              <a:rPr lang="en" sz="1200"/>
              <a:t>Keeping your oldest account open and active </a:t>
            </a:r>
            <a:endParaRPr/>
          </a:p>
          <a:p>
            <a:pPr indent="-171450" lvl="0" marL="171450" marR="0" rtl="0" algn="l">
              <a:lnSpc>
                <a:spcPct val="100000"/>
              </a:lnSpc>
              <a:spcBef>
                <a:spcPts val="0"/>
              </a:spcBef>
              <a:spcAft>
                <a:spcPts val="0"/>
              </a:spcAft>
              <a:buClr>
                <a:schemeClr val="dk1"/>
              </a:buClr>
              <a:buSzPts val="1400"/>
              <a:buFont typeface="Arial"/>
              <a:buChar char="•"/>
            </a:pPr>
            <a:r>
              <a:rPr b="0" lang="en" sz="1200"/>
              <a:t>To build a strong credit score.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p23: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
              <a:t>[</a:t>
            </a:r>
            <a:r>
              <a:rPr b="1" lang="en"/>
              <a:t>Note to Facilitator </a:t>
            </a:r>
            <a:r>
              <a:rPr lang="en"/>
              <a:t>: Read slide.</a:t>
            </a:r>
            <a:endParaRPr/>
          </a:p>
          <a:p>
            <a:pPr indent="-171450" lvl="0" marL="171450" rtl="0" algn="l">
              <a:lnSpc>
                <a:spcPct val="100000"/>
              </a:lnSpc>
              <a:spcBef>
                <a:spcPts val="0"/>
              </a:spcBef>
              <a:spcAft>
                <a:spcPts val="0"/>
              </a:spcAft>
              <a:buClr>
                <a:schemeClr val="dk1"/>
              </a:buClr>
              <a:buSzPts val="1200"/>
              <a:buFont typeface="Arial"/>
              <a:buChar char="•"/>
            </a:pPr>
            <a:r>
              <a:rPr lang="en"/>
              <a:t>An example of bad debt might be if you were to open up a credit card with a high interest rate, and max it out knowing that you don’t have the money to pay it off right now. </a:t>
            </a:r>
            <a:endParaRPr/>
          </a:p>
          <a:p>
            <a:pPr indent="-171450" lvl="0" marL="171450" rtl="0" algn="l">
              <a:lnSpc>
                <a:spcPct val="100000"/>
              </a:lnSpc>
              <a:spcBef>
                <a:spcPts val="0"/>
              </a:spcBef>
              <a:spcAft>
                <a:spcPts val="0"/>
              </a:spcAft>
              <a:buClr>
                <a:schemeClr val="dk1"/>
              </a:buClr>
              <a:buSzPts val="1200"/>
              <a:buFont typeface="Arial"/>
              <a:buChar char="•"/>
            </a:pPr>
            <a:r>
              <a:rPr lang="en"/>
              <a:t>An example of good debt might be a car loan with a reasonable interest rate that you’re able to pay off quickly. </a:t>
            </a:r>
            <a:endParaRPr b="1"/>
          </a:p>
          <a:p>
            <a:pPr indent="-171450" lvl="0" marL="171450" rtl="0" algn="l">
              <a:lnSpc>
                <a:spcPct val="100000"/>
              </a:lnSpc>
              <a:spcBef>
                <a:spcPts val="0"/>
              </a:spcBef>
              <a:spcAft>
                <a:spcPts val="0"/>
              </a:spcAft>
              <a:buSzPts val="1400"/>
              <a:buChar char="•"/>
            </a:pPr>
            <a:r>
              <a:rPr b="1" lang="en"/>
              <a:t>If you DO choose to take out debt, paying more than the minimum can make it easier to pay it off quickly. </a:t>
            </a:r>
            <a:endParaRPr b="1"/>
          </a:p>
        </p:txBody>
      </p:sp>
      <p:sp>
        <p:nvSpPr>
          <p:cNvPr id="920" name="Google Shape;92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 name="Google Shape;932;p24: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76197" rtl="0" algn="l">
              <a:lnSpc>
                <a:spcPct val="100000"/>
              </a:lnSpc>
              <a:spcBef>
                <a:spcPts val="0"/>
              </a:spcBef>
              <a:spcAft>
                <a:spcPts val="0"/>
              </a:spcAft>
              <a:buClr>
                <a:schemeClr val="dk1"/>
              </a:buClr>
              <a:buSzPts val="1200"/>
              <a:buFont typeface="Arial"/>
              <a:buNone/>
            </a:pPr>
            <a:r>
              <a:t/>
            </a:r>
            <a:endParaRPr/>
          </a:p>
          <a:p>
            <a:pPr indent="-171450" lvl="0" marL="247647" rtl="0" algn="l">
              <a:lnSpc>
                <a:spcPct val="100000"/>
              </a:lnSpc>
              <a:spcBef>
                <a:spcPts val="0"/>
              </a:spcBef>
              <a:spcAft>
                <a:spcPts val="0"/>
              </a:spcAft>
              <a:buClr>
                <a:schemeClr val="dk1"/>
              </a:buClr>
              <a:buSzPts val="1200"/>
              <a:buFont typeface="Arial"/>
              <a:buChar char="•"/>
            </a:pPr>
            <a:r>
              <a:rPr lang="en"/>
              <a:t>Let’s consider the example of Mr. Lewis, Ms. Davis, and Ms. Clark. Imagine they each have a credit card debt </a:t>
            </a:r>
            <a:r>
              <a:rPr lang="en" u="sng"/>
              <a:t>of $2,500 and an interest rate of 18%</a:t>
            </a:r>
            <a:r>
              <a:rPr lang="en"/>
              <a:t>. </a:t>
            </a:r>
            <a:endParaRPr/>
          </a:p>
          <a:p>
            <a:pPr indent="-171450" lvl="0" marL="247647" rtl="0" algn="l">
              <a:lnSpc>
                <a:spcPct val="100000"/>
              </a:lnSpc>
              <a:spcBef>
                <a:spcPts val="0"/>
              </a:spcBef>
              <a:spcAft>
                <a:spcPts val="0"/>
              </a:spcAft>
              <a:buClr>
                <a:schemeClr val="dk1"/>
              </a:buClr>
              <a:buSzPts val="1200"/>
              <a:buFont typeface="Arial"/>
              <a:buChar char="•"/>
            </a:pPr>
            <a:r>
              <a:rPr lang="en"/>
              <a:t>Mr. Lewis pays the </a:t>
            </a:r>
            <a:r>
              <a:rPr lang="en" u="sng"/>
              <a:t>minimum on his monthly payments</a:t>
            </a:r>
            <a:r>
              <a:rPr lang="en"/>
              <a:t>. </a:t>
            </a:r>
            <a:endParaRPr/>
          </a:p>
          <a:p>
            <a:pPr indent="-171450" lvl="0" marL="247647" rtl="0" algn="l">
              <a:lnSpc>
                <a:spcPct val="100000"/>
              </a:lnSpc>
              <a:spcBef>
                <a:spcPts val="0"/>
              </a:spcBef>
              <a:spcAft>
                <a:spcPts val="0"/>
              </a:spcAft>
              <a:buClr>
                <a:schemeClr val="dk1"/>
              </a:buClr>
              <a:buSzPts val="1200"/>
              <a:buFont typeface="Arial"/>
              <a:buChar char="•"/>
            </a:pPr>
            <a:r>
              <a:rPr lang="en"/>
              <a:t>Ms. Davis pays </a:t>
            </a:r>
            <a:r>
              <a:rPr lang="en" u="sng"/>
              <a:t>the minimum plus $10 on her monthly payments. </a:t>
            </a:r>
            <a:endParaRPr/>
          </a:p>
          <a:p>
            <a:pPr indent="-171450" lvl="0" marL="247647" rtl="0" algn="l">
              <a:lnSpc>
                <a:spcPct val="100000"/>
              </a:lnSpc>
              <a:spcBef>
                <a:spcPts val="0"/>
              </a:spcBef>
              <a:spcAft>
                <a:spcPts val="0"/>
              </a:spcAft>
              <a:buClr>
                <a:schemeClr val="dk1"/>
              </a:buClr>
              <a:buSzPts val="1200"/>
              <a:buFont typeface="Arial"/>
              <a:buChar char="•"/>
            </a:pPr>
            <a:r>
              <a:rPr lang="en" u="none"/>
              <a:t>Ms. Clark pays </a:t>
            </a:r>
            <a:r>
              <a:rPr lang="en" u="sng"/>
              <a:t>the minimum plus $100 on her monthly paym ents.</a:t>
            </a:r>
            <a:endParaRPr/>
          </a:p>
          <a:p>
            <a:pPr indent="-171450" lvl="0" marL="247647" rtl="0" algn="l">
              <a:lnSpc>
                <a:spcPct val="100000"/>
              </a:lnSpc>
              <a:spcBef>
                <a:spcPts val="0"/>
              </a:spcBef>
              <a:spcAft>
                <a:spcPts val="0"/>
              </a:spcAft>
              <a:buClr>
                <a:schemeClr val="dk1"/>
              </a:buClr>
              <a:buSzPts val="1200"/>
              <a:buFont typeface="Arial"/>
              <a:buChar char="•"/>
            </a:pPr>
            <a:r>
              <a:rPr lang="en"/>
              <a:t>By only paying the minimum</a:t>
            </a:r>
            <a:r>
              <a:rPr lang="en" u="sng"/>
              <a:t>, Mr. Lewis will pay twice as much as Ms. Davis and ten times as much as Ms. Clark</a:t>
            </a:r>
            <a:r>
              <a:rPr lang="en"/>
              <a:t>. Additionally, it will take Mr. Lewis twice as long as Ms. Davis to pay off the debt and ten times as long as Ms. Clark to pay it off. </a:t>
            </a:r>
            <a:endParaRPr/>
          </a:p>
          <a:p>
            <a:pPr indent="0" lvl="0" marL="0" rtl="0" algn="l">
              <a:lnSpc>
                <a:spcPct val="100000"/>
              </a:lnSpc>
              <a:spcBef>
                <a:spcPts val="0"/>
              </a:spcBef>
              <a:spcAft>
                <a:spcPts val="0"/>
              </a:spcAft>
              <a:buSzPts val="1400"/>
              <a:buNone/>
            </a:pPr>
            <a:r>
              <a:t/>
            </a:r>
            <a:endParaRPr/>
          </a:p>
        </p:txBody>
      </p:sp>
      <p:sp>
        <p:nvSpPr>
          <p:cNvPr id="933" name="Google Shape;933;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4E4D4E"/>
              </a:buClr>
              <a:buSzPts val="800"/>
              <a:buFont typeface="Questrial"/>
              <a:buNone/>
            </a:pPr>
            <a:fld id="{00000000-1234-1234-1234-123412341234}" type="slidenum">
              <a:rPr b="0" i="0" lang="en" sz="800" u="none" cap="none" strike="noStrike">
                <a:solidFill>
                  <a:srgbClr val="4E4D4E"/>
                </a:solidFill>
                <a:latin typeface="Questrial"/>
                <a:ea typeface="Questrial"/>
                <a:cs typeface="Questrial"/>
                <a:sym typeface="Questrial"/>
              </a:rPr>
              <a:t>‹#›</a:t>
            </a:fld>
            <a:endParaRPr b="0" i="0" sz="800" u="none" cap="none" strike="noStrike">
              <a:solidFill>
                <a:srgbClr val="4E4D4E"/>
              </a:solidFill>
              <a:latin typeface="Questrial"/>
              <a:ea typeface="Questrial"/>
              <a:cs typeface="Questrial"/>
              <a:sym typeface="Quest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2" name="Google Shape;942;p25: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b="0"/>
          </a:p>
          <a:p>
            <a:pPr indent="-171450" lvl="0" marL="171450" rtl="0" algn="l">
              <a:lnSpc>
                <a:spcPct val="100000"/>
              </a:lnSpc>
              <a:spcBef>
                <a:spcPts val="0"/>
              </a:spcBef>
              <a:spcAft>
                <a:spcPts val="0"/>
              </a:spcAft>
              <a:buClr>
                <a:schemeClr val="dk1"/>
              </a:buClr>
              <a:buSzPts val="1200"/>
              <a:buFont typeface="Arial"/>
              <a:buChar char="•"/>
            </a:pPr>
            <a:r>
              <a:rPr b="0" lang="en" sz="1200">
                <a:solidFill>
                  <a:schemeClr val="dk1"/>
                </a:solidFill>
                <a:latin typeface="Calibri"/>
                <a:ea typeface="Calibri"/>
                <a:cs typeface="Calibri"/>
                <a:sym typeface="Calibri"/>
              </a:rPr>
              <a:t>By paying more than the minimum, Ms. Clark </a:t>
            </a:r>
            <a:r>
              <a:rPr b="0" lang="en" sz="1200" u="sng">
                <a:solidFill>
                  <a:schemeClr val="dk1"/>
                </a:solidFill>
                <a:latin typeface="Calibri"/>
                <a:ea typeface="Calibri"/>
                <a:cs typeface="Calibri"/>
                <a:sym typeface="Calibri"/>
              </a:rPr>
              <a:t>pays off her loan in </a:t>
            </a:r>
            <a:r>
              <a:rPr b="0" lang="en" sz="1200" u="sng">
                <a:solidFill>
                  <a:srgbClr val="92D050"/>
                </a:solidFill>
                <a:latin typeface="Calibri"/>
                <a:ea typeface="Calibri"/>
                <a:cs typeface="Calibri"/>
                <a:sym typeface="Calibri"/>
              </a:rPr>
              <a:t>2 years with minimal interest</a:t>
            </a:r>
            <a:r>
              <a:rPr b="0" lang="en" sz="1200">
                <a:solidFill>
                  <a:srgbClr val="92D050"/>
                </a:solidFill>
                <a:latin typeface="Calibri"/>
                <a:ea typeface="Calibri"/>
                <a:cs typeface="Calibri"/>
                <a:sym typeface="Calibri"/>
              </a:rPr>
              <a:t>. </a:t>
            </a:r>
            <a:endParaRPr b="0"/>
          </a:p>
          <a:p>
            <a:pPr indent="-171450" lvl="0" marL="171450" rtl="0" algn="l">
              <a:lnSpc>
                <a:spcPct val="100000"/>
              </a:lnSpc>
              <a:spcBef>
                <a:spcPts val="0"/>
              </a:spcBef>
              <a:spcAft>
                <a:spcPts val="0"/>
              </a:spcAft>
              <a:buClr>
                <a:schemeClr val="dk1"/>
              </a:buClr>
              <a:buSzPts val="1200"/>
              <a:buFont typeface="Arial"/>
              <a:buChar char="•"/>
            </a:pPr>
            <a:r>
              <a:rPr b="0" lang="en" sz="1200">
                <a:solidFill>
                  <a:schemeClr val="dk1"/>
                </a:solidFill>
                <a:latin typeface="Calibri"/>
                <a:ea typeface="Calibri"/>
                <a:cs typeface="Calibri"/>
                <a:sym typeface="Calibri"/>
              </a:rPr>
              <a:t>By paying the minimum, </a:t>
            </a:r>
            <a:r>
              <a:rPr b="0" lang="en" sz="1200" u="sng">
                <a:solidFill>
                  <a:schemeClr val="dk1"/>
                </a:solidFill>
                <a:latin typeface="Calibri"/>
                <a:ea typeface="Calibri"/>
                <a:cs typeface="Calibri"/>
                <a:sym typeface="Calibri"/>
              </a:rPr>
              <a:t>Mr. Lewis pays  </a:t>
            </a:r>
            <a:r>
              <a:rPr b="0" lang="en" sz="1200" u="sng">
                <a:solidFill>
                  <a:schemeClr val="accent2"/>
                </a:solidFill>
                <a:latin typeface="Calibri"/>
                <a:ea typeface="Calibri"/>
                <a:cs typeface="Calibri"/>
                <a:sym typeface="Calibri"/>
              </a:rPr>
              <a:t>$4384 </a:t>
            </a:r>
            <a:r>
              <a:rPr b="0" i="1" lang="en" sz="1200" u="sng">
                <a:solidFill>
                  <a:schemeClr val="accent2"/>
                </a:solidFill>
                <a:latin typeface="Calibri"/>
                <a:ea typeface="Calibri"/>
                <a:cs typeface="Calibri"/>
                <a:sym typeface="Calibri"/>
              </a:rPr>
              <a:t>more</a:t>
            </a:r>
            <a:r>
              <a:rPr b="0" lang="en" sz="1200" u="sng">
                <a:solidFill>
                  <a:schemeClr val="dk1"/>
                </a:solidFill>
                <a:latin typeface="Calibri"/>
                <a:ea typeface="Calibri"/>
                <a:cs typeface="Calibri"/>
                <a:sym typeface="Calibri"/>
              </a:rPr>
              <a:t> than Ms. Clark, and it takes him almost </a:t>
            </a:r>
            <a:r>
              <a:rPr b="0" lang="en" sz="1200" u="sng">
                <a:solidFill>
                  <a:schemeClr val="accent2"/>
                </a:solidFill>
                <a:latin typeface="Calibri"/>
                <a:ea typeface="Calibri"/>
                <a:cs typeface="Calibri"/>
                <a:sym typeface="Calibri"/>
              </a:rPr>
              <a:t>10X </a:t>
            </a:r>
            <a:r>
              <a:rPr b="0" i="1" lang="en" sz="1200" u="sng">
                <a:solidFill>
                  <a:schemeClr val="accent2"/>
                </a:solidFill>
                <a:latin typeface="Calibri"/>
                <a:ea typeface="Calibri"/>
                <a:cs typeface="Calibri"/>
                <a:sym typeface="Calibri"/>
              </a:rPr>
              <a:t>longer</a:t>
            </a:r>
            <a:r>
              <a:rPr b="0" lang="en" sz="1200" u="sng">
                <a:solidFill>
                  <a:schemeClr val="accent2"/>
                </a:solidFill>
                <a:latin typeface="Calibri"/>
                <a:ea typeface="Calibri"/>
                <a:cs typeface="Calibri"/>
                <a:sym typeface="Calibri"/>
              </a:rPr>
              <a:t> </a:t>
            </a:r>
            <a:r>
              <a:rPr b="0" lang="en" sz="1200" u="sng">
                <a:solidFill>
                  <a:schemeClr val="dk1"/>
                </a:solidFill>
                <a:latin typeface="Calibri"/>
                <a:ea typeface="Calibri"/>
                <a:cs typeface="Calibri"/>
                <a:sym typeface="Calibri"/>
              </a:rPr>
              <a:t>to pay it off. </a:t>
            </a:r>
            <a:endParaRPr/>
          </a:p>
          <a:p>
            <a:pPr indent="0" lvl="0" marL="0" rtl="0" algn="l">
              <a:lnSpc>
                <a:spcPct val="100000"/>
              </a:lnSpc>
              <a:spcBef>
                <a:spcPts val="0"/>
              </a:spcBef>
              <a:spcAft>
                <a:spcPts val="0"/>
              </a:spcAft>
              <a:buSzPts val="1400"/>
              <a:buNone/>
            </a:pPr>
            <a:r>
              <a:t/>
            </a:r>
            <a:endParaRPr/>
          </a:p>
        </p:txBody>
      </p:sp>
      <p:sp>
        <p:nvSpPr>
          <p:cNvPr id="943" name="Google Shape;943;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4E4D4E"/>
              </a:buClr>
              <a:buSzPts val="800"/>
              <a:buFont typeface="Questrial"/>
              <a:buNone/>
            </a:pPr>
            <a:fld id="{00000000-1234-1234-1234-123412341234}" type="slidenum">
              <a:rPr b="0" i="0" lang="en" sz="800" u="none" cap="none" strike="noStrike">
                <a:solidFill>
                  <a:srgbClr val="4E4D4E"/>
                </a:solidFill>
                <a:latin typeface="Questrial"/>
                <a:ea typeface="Questrial"/>
                <a:cs typeface="Questrial"/>
                <a:sym typeface="Questrial"/>
              </a:rPr>
              <a:t>‹#›</a:t>
            </a:fld>
            <a:endParaRPr b="0" i="0" sz="800" u="none" cap="none" strike="noStrike">
              <a:solidFill>
                <a:srgbClr val="4E4D4E"/>
              </a:solidFill>
              <a:latin typeface="Questrial"/>
              <a:ea typeface="Questrial"/>
              <a:cs typeface="Questrial"/>
              <a:sym typeface="Quest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2" name="Google Shape;962;p26: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 sz="1200">
                <a:solidFill>
                  <a:schemeClr val="dk1"/>
                </a:solidFill>
              </a:rPr>
              <a:t>Host: Please share anything that surprised you during the previous section.  What might you remember tomorrow? </a:t>
            </a:r>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chemeClr val="dk1"/>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2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1" name="Google Shape;971;p27: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0" name="Google Shape;980;p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
              <a:t>[</a:t>
            </a:r>
            <a:r>
              <a:rPr b="1" lang="en"/>
              <a:t>Note to FAE</a:t>
            </a:r>
            <a:r>
              <a:rPr lang="en"/>
              <a:t>: Read slide].</a:t>
            </a:r>
            <a:endParaRPr/>
          </a:p>
          <a:p>
            <a:pPr indent="0" lvl="0" marL="0" rtl="0" algn="l">
              <a:lnSpc>
                <a:spcPct val="100000"/>
              </a:lnSpc>
              <a:spcBef>
                <a:spcPts val="0"/>
              </a:spcBef>
              <a:spcAft>
                <a:spcPts val="0"/>
              </a:spcAft>
              <a:buClr>
                <a:schemeClr val="dk1"/>
              </a:buClr>
              <a:buSzPts val="1200"/>
              <a:buFont typeface="Calibri"/>
              <a:buNone/>
            </a:pPr>
            <a:r>
              <a:rPr b="1" lang="en"/>
              <a:t>Let’s take a look at the four strategies that can help you strengthen your credit!</a:t>
            </a:r>
            <a:r>
              <a:rPr lang="en"/>
              <a:t> </a:t>
            </a:r>
            <a:endParaRPr/>
          </a:p>
        </p:txBody>
      </p:sp>
      <p:sp>
        <p:nvSpPr>
          <p:cNvPr id="981" name="Google Shape;981;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9" name="Google Shape;989;p2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3: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0" name="Google Shape;1000;p3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101600" lvl="0" marL="171450" rtl="0" algn="l">
              <a:lnSpc>
                <a:spcPct val="115000"/>
              </a:lnSpc>
              <a:spcBef>
                <a:spcPts val="0"/>
              </a:spcBef>
              <a:spcAft>
                <a:spcPts val="0"/>
              </a:spcAft>
              <a:buClr>
                <a:schemeClr val="dk1"/>
              </a:buClr>
              <a:buSzPts val="1100"/>
              <a:buFont typeface="Arial"/>
              <a:buNone/>
            </a:pPr>
            <a:r>
              <a:t/>
            </a:r>
            <a:endParaRPr sz="1100">
              <a:solidFill>
                <a:srgbClr val="000000"/>
              </a:solidFill>
              <a:latin typeface="Arial"/>
              <a:ea typeface="Arial"/>
              <a:cs typeface="Arial"/>
              <a:sym typeface="Arial"/>
            </a:endParaRPr>
          </a:p>
          <a:p>
            <a:pPr indent="-171450" lvl="0" marL="17145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As we’ve talked about, having a credit history and score can be important to accessing financial opportunities and achieving your financial goal. </a:t>
            </a:r>
            <a:endParaRPr/>
          </a:p>
          <a:p>
            <a:pPr indent="-171450" lvl="0" marL="17145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With this strategy, you will work towards building a credit history, starting by considering a secured card. </a:t>
            </a:r>
            <a:endParaRPr sz="1100">
              <a:solidFill>
                <a:srgbClr val="000000"/>
              </a:solidFill>
              <a:latin typeface="Arial"/>
              <a:ea typeface="Arial"/>
              <a:cs typeface="Arial"/>
              <a:sym typeface="Arial"/>
            </a:endParaRPr>
          </a:p>
          <a:p>
            <a:pPr indent="-171450" lvl="0" marL="17145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If you’re new to credit, you’re not alone. According to a 2015 study by the Consumer Financial Protection Bureau, over 25 Million Americans don’t have credit histories. Many of us may be here because we haven’t built a credit history. </a:t>
            </a:r>
            <a:r>
              <a:rPr b="0" lang="en" sz="1100" u="sng">
                <a:solidFill>
                  <a:srgbClr val="000000"/>
                </a:solidFill>
                <a:latin typeface="Arial"/>
                <a:ea typeface="Arial"/>
                <a:cs typeface="Arial"/>
                <a:sym typeface="Arial"/>
              </a:rPr>
              <a:t>We’re all starting a voyage today, so today is a great time to start building credit if you’re new to it. </a:t>
            </a:r>
            <a:endParaRPr b="0" sz="1100" u="sng">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001" name="Google Shape;1001;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3" name="Google Shape;1013;p3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101600" lvl="0" marL="171450" rtl="0" algn="l">
              <a:lnSpc>
                <a:spcPct val="115000"/>
              </a:lnSpc>
              <a:spcBef>
                <a:spcPts val="0"/>
              </a:spcBef>
              <a:spcAft>
                <a:spcPts val="0"/>
              </a:spcAft>
              <a:buClr>
                <a:schemeClr val="dk1"/>
              </a:buClr>
              <a:buSzPts val="1100"/>
              <a:buFont typeface="Arial"/>
              <a:buNone/>
            </a:pPr>
            <a:r>
              <a:t/>
            </a:r>
            <a:endParaRPr sz="1100">
              <a:solidFill>
                <a:srgbClr val="000000"/>
              </a:solidFill>
              <a:latin typeface="Arial"/>
              <a:ea typeface="Arial"/>
              <a:cs typeface="Arial"/>
              <a:sym typeface="Arial"/>
            </a:endParaRPr>
          </a:p>
          <a:p>
            <a:pPr indent="-171450" lvl="0" marL="17145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Pursuing this strategy could have a big impact on your credit score. </a:t>
            </a:r>
            <a:endParaRPr sz="1100">
              <a:solidFill>
                <a:srgbClr val="000000"/>
              </a:solidFill>
              <a:latin typeface="Arial"/>
              <a:ea typeface="Arial"/>
              <a:cs typeface="Arial"/>
              <a:sym typeface="Arial"/>
            </a:endParaRPr>
          </a:p>
          <a:p>
            <a:pPr indent="-171450" lvl="0" marL="171450" rtl="0" algn="l">
              <a:lnSpc>
                <a:spcPct val="115000"/>
              </a:lnSpc>
              <a:spcBef>
                <a:spcPts val="0"/>
              </a:spcBef>
              <a:spcAft>
                <a:spcPts val="0"/>
              </a:spcAft>
              <a:buClr>
                <a:srgbClr val="000000"/>
              </a:buClr>
              <a:buSzPts val="1100"/>
              <a:buFont typeface="Arial"/>
              <a:buChar char="•"/>
            </a:pPr>
            <a:r>
              <a:rPr b="0" lang="en" sz="1100" u="sng">
                <a:solidFill>
                  <a:srgbClr val="000000"/>
                </a:solidFill>
                <a:latin typeface="Arial"/>
                <a:ea typeface="Arial"/>
                <a:cs typeface="Arial"/>
                <a:sym typeface="Arial"/>
              </a:rPr>
              <a:t>Since your payment history makes up 35 percent of your credit score, a single missed payment can reduce your credit score by as many as 100 points.</a:t>
            </a:r>
            <a:r>
              <a:rPr b="0" lang="en" sz="1100">
                <a:solidFill>
                  <a:srgbClr val="000000"/>
                </a:solidFill>
                <a:latin typeface="Arial"/>
                <a:ea typeface="Arial"/>
                <a:cs typeface="Arial"/>
                <a:sym typeface="Arial"/>
              </a:rPr>
              <a:t> </a:t>
            </a:r>
            <a:endParaRPr/>
          </a:p>
          <a:p>
            <a:pPr indent="-171450" lvl="0" marL="171450" rtl="0" algn="l">
              <a:lnSpc>
                <a:spcPct val="115000"/>
              </a:lnSpc>
              <a:spcBef>
                <a:spcPts val="0"/>
              </a:spcBef>
              <a:spcAft>
                <a:spcPts val="0"/>
              </a:spcAft>
              <a:buClr>
                <a:srgbClr val="000000"/>
              </a:buClr>
              <a:buSzPts val="1100"/>
              <a:buFont typeface="Arial"/>
              <a:buChar char="•"/>
            </a:pPr>
            <a:r>
              <a:rPr b="0" lang="en" sz="1100">
                <a:solidFill>
                  <a:srgbClr val="000000"/>
                </a:solidFill>
                <a:latin typeface="Arial"/>
                <a:ea typeface="Arial"/>
                <a:cs typeface="Arial"/>
                <a:sym typeface="Arial"/>
              </a:rPr>
              <a:t>With this strategy, you’ll be working towards </a:t>
            </a:r>
            <a:r>
              <a:rPr b="0" lang="en" sz="1100" u="sng">
                <a:solidFill>
                  <a:srgbClr val="000000"/>
                </a:solidFill>
                <a:latin typeface="Arial"/>
                <a:ea typeface="Arial"/>
                <a:cs typeface="Arial"/>
                <a:sym typeface="Arial"/>
              </a:rPr>
              <a:t>paying your bills consistently and on-time. </a:t>
            </a:r>
            <a:endParaRPr sz="1100" u="sng">
              <a:solidFill>
                <a:srgbClr val="000000"/>
              </a:solidFill>
              <a:latin typeface="Arial"/>
              <a:ea typeface="Arial"/>
              <a:cs typeface="Arial"/>
              <a:sym typeface="Arial"/>
            </a:endParaRPr>
          </a:p>
          <a:p>
            <a:pPr indent="-171450" lvl="0" marL="17145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If you don’t have the money right now to pay the minimum on your card, this strategy also has tips for how to make saving easier. </a:t>
            </a:r>
            <a:endParaRPr/>
          </a:p>
          <a:p>
            <a:pPr indent="0" lvl="0" marL="0" rtl="0" algn="l">
              <a:lnSpc>
                <a:spcPct val="115000"/>
              </a:lnSpc>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p:txBody>
      </p:sp>
      <p:sp>
        <p:nvSpPr>
          <p:cNvPr id="1014" name="Google Shape;1014;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4" name="Google Shape;1024;p3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101600" lvl="0" marL="171450" rtl="0" algn="l">
              <a:lnSpc>
                <a:spcPct val="115000"/>
              </a:lnSpc>
              <a:spcBef>
                <a:spcPts val="0"/>
              </a:spcBef>
              <a:spcAft>
                <a:spcPts val="0"/>
              </a:spcAft>
              <a:buClr>
                <a:schemeClr val="dk1"/>
              </a:buClr>
              <a:buSzPts val="1100"/>
              <a:buFont typeface="Arial"/>
              <a:buNone/>
            </a:pPr>
            <a:r>
              <a:t/>
            </a:r>
            <a:endParaRPr sz="1100">
              <a:solidFill>
                <a:srgbClr val="000000"/>
              </a:solidFill>
              <a:latin typeface="Arial"/>
              <a:ea typeface="Arial"/>
              <a:cs typeface="Arial"/>
              <a:sym typeface="Arial"/>
            </a:endParaRPr>
          </a:p>
          <a:p>
            <a:pPr indent="-171450" lvl="0" marL="17145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Credit card utilization is the </a:t>
            </a:r>
            <a:r>
              <a:rPr lang="en" sz="1100" u="sng">
                <a:solidFill>
                  <a:srgbClr val="000000"/>
                </a:solidFill>
                <a:latin typeface="Arial"/>
                <a:ea typeface="Arial"/>
                <a:cs typeface="Arial"/>
                <a:sym typeface="Arial"/>
              </a:rPr>
              <a:t>total amount that you charge in a period divided by your total credit limit. </a:t>
            </a:r>
            <a:endParaRPr sz="1100" u="sng">
              <a:solidFill>
                <a:srgbClr val="000000"/>
              </a:solidFill>
              <a:latin typeface="Arial"/>
              <a:ea typeface="Arial"/>
              <a:cs typeface="Arial"/>
              <a:sym typeface="Arial"/>
            </a:endParaRPr>
          </a:p>
          <a:p>
            <a:pPr indent="-171450" lvl="0" marL="17145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Keeping your overall credit card utilization below 30 percent and the utilization on individual cards below 30 percent can boost your credit score. For example, if your credit limit is $1,000, and you charged $300 to your credit card, your overall credit utilization 3p0% . </a:t>
            </a:r>
            <a:endParaRPr/>
          </a:p>
          <a:p>
            <a:pPr indent="-171450" lvl="0" marL="17145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If you have more than one credit card, try to keep your utilization on each card below 30 percent, and your </a:t>
            </a:r>
            <a:r>
              <a:rPr i="1" lang="en" sz="1100">
                <a:solidFill>
                  <a:srgbClr val="000000"/>
                </a:solidFill>
                <a:latin typeface="Arial"/>
                <a:ea typeface="Arial"/>
                <a:cs typeface="Arial"/>
                <a:sym typeface="Arial"/>
              </a:rPr>
              <a:t>combined </a:t>
            </a:r>
            <a:r>
              <a:rPr lang="en" sz="1100">
                <a:solidFill>
                  <a:srgbClr val="000000"/>
                </a:solidFill>
                <a:latin typeface="Arial"/>
                <a:ea typeface="Arial"/>
                <a:cs typeface="Arial"/>
                <a:sym typeface="Arial"/>
              </a:rPr>
              <a:t>balances lower than 30 percent. Both of these numbers can affect your score. </a:t>
            </a:r>
            <a:endParaRPr/>
          </a:p>
          <a:p>
            <a:pPr indent="-171450" lvl="0" marL="17145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With this strategy, you’ll learn tactics to </a:t>
            </a:r>
            <a:r>
              <a:rPr lang="en" sz="1100" u="sng">
                <a:solidFill>
                  <a:srgbClr val="000000"/>
                </a:solidFill>
                <a:latin typeface="Arial"/>
                <a:ea typeface="Arial"/>
                <a:cs typeface="Arial"/>
                <a:sym typeface="Arial"/>
              </a:rPr>
              <a:t>stay under 30 percent of your credit limit. </a:t>
            </a:r>
            <a:endParaRPr sz="1100" u="sng">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025" name="Google Shape;1025;p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5" name="Google Shape;1035;p3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101600" lvl="0" marL="171450" rtl="0" algn="l">
              <a:lnSpc>
                <a:spcPct val="115000"/>
              </a:lnSpc>
              <a:spcBef>
                <a:spcPts val="0"/>
              </a:spcBef>
              <a:spcAft>
                <a:spcPts val="0"/>
              </a:spcAft>
              <a:buClr>
                <a:schemeClr val="dk1"/>
              </a:buClr>
              <a:buSzPts val="1100"/>
              <a:buFont typeface="Arial"/>
              <a:buNone/>
            </a:pPr>
            <a:r>
              <a:t/>
            </a:r>
            <a:endParaRPr sz="1100">
              <a:solidFill>
                <a:srgbClr val="000000"/>
              </a:solidFill>
              <a:latin typeface="Arial"/>
              <a:ea typeface="Arial"/>
              <a:cs typeface="Arial"/>
              <a:sym typeface="Arial"/>
            </a:endParaRPr>
          </a:p>
          <a:p>
            <a:pPr indent="-171450" lvl="0" marL="17145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Having a longer account history, a mix of accounts, and fewer inquiries on your account can moderately affect your score. </a:t>
            </a:r>
            <a:endParaRPr/>
          </a:p>
          <a:p>
            <a:pPr indent="-171450" lvl="0" marL="17145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With this strategy, you’ll work towards </a:t>
            </a:r>
            <a:r>
              <a:rPr lang="en" sz="1100" u="sng">
                <a:solidFill>
                  <a:srgbClr val="000000"/>
                </a:solidFill>
                <a:latin typeface="Arial"/>
                <a:ea typeface="Arial"/>
                <a:cs typeface="Arial"/>
                <a:sym typeface="Arial"/>
              </a:rPr>
              <a:t>maintaining old accounts and opening new accounts or credit lines with caution</a:t>
            </a:r>
            <a:r>
              <a:rPr lang="en" sz="1100">
                <a:solidFill>
                  <a:srgbClr val="000000"/>
                </a:solidFill>
                <a:latin typeface="Arial"/>
                <a:ea typeface="Arial"/>
                <a:cs typeface="Arial"/>
                <a:sym typeface="Arial"/>
              </a:rPr>
              <a:t>. </a:t>
            </a:r>
            <a:endParaRPr/>
          </a:p>
          <a:p>
            <a:pPr indent="-101600" lvl="0" marL="171450" rtl="0" algn="l">
              <a:lnSpc>
                <a:spcPct val="115000"/>
              </a:lnSpc>
              <a:spcBef>
                <a:spcPts val="0"/>
              </a:spcBef>
              <a:spcAft>
                <a:spcPts val="0"/>
              </a:spcAft>
              <a:buClr>
                <a:schemeClr val="dk1"/>
              </a:buClr>
              <a:buSzPts val="1100"/>
              <a:buFont typeface="Arial"/>
              <a:buNone/>
            </a:pPr>
            <a:r>
              <a:t/>
            </a:r>
            <a:endParaRPr sz="1100">
              <a:solidFill>
                <a:srgbClr val="000000"/>
              </a:solidFill>
              <a:latin typeface="Arial"/>
              <a:ea typeface="Arial"/>
              <a:cs typeface="Arial"/>
              <a:sym typeface="Arial"/>
            </a:endParaRPr>
          </a:p>
          <a:p>
            <a:pPr indent="-101600" lvl="0" marL="171450" rtl="0" algn="l">
              <a:lnSpc>
                <a:spcPct val="115000"/>
              </a:lnSpc>
              <a:spcBef>
                <a:spcPts val="0"/>
              </a:spcBef>
              <a:spcAft>
                <a:spcPts val="0"/>
              </a:spcAft>
              <a:buClr>
                <a:schemeClr val="dk1"/>
              </a:buClr>
              <a:buSzPts val="1100"/>
              <a:buFont typeface="Arial"/>
              <a:buNone/>
            </a:pPr>
            <a:r>
              <a:t/>
            </a:r>
            <a:endParaRPr sz="1100">
              <a:solidFill>
                <a:srgbClr val="000000"/>
              </a:solidFill>
              <a:latin typeface="Arial"/>
              <a:ea typeface="Arial"/>
              <a:cs typeface="Arial"/>
              <a:sym typeface="Arial"/>
            </a:endParaRPr>
          </a:p>
          <a:p>
            <a:pPr indent="-171450" lvl="0" marL="17145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a:t>
            </a:r>
            <a:r>
              <a:rPr b="1" lang="en" sz="1100">
                <a:solidFill>
                  <a:srgbClr val="000000"/>
                </a:solidFill>
                <a:latin typeface="Arial"/>
                <a:ea typeface="Arial"/>
                <a:cs typeface="Arial"/>
                <a:sym typeface="Arial"/>
              </a:rPr>
              <a:t>Optional</a:t>
            </a:r>
            <a:r>
              <a:rPr lang="en" sz="1100">
                <a:solidFill>
                  <a:srgbClr val="000000"/>
                </a:solidFill>
                <a:latin typeface="Arial"/>
                <a:ea typeface="Arial"/>
                <a:cs typeface="Arial"/>
                <a:sym typeface="Arial"/>
              </a:rPr>
              <a:t>] Here’s a little more context: Both old credit and new credit are important. In particular, you want to keep your oldest account open, because your credit history is an important part of your credit score. If your oldest account also is a high-interest account, try to keep it active, but don’t charge too much money with it. If you’re thinking about opening a new line, be careful -- opening a new line of credit can temporarily drop your score. And opening up too many new lines at once can suggest you’re in financial trouble. Credit inquiries, like those that come from applying for a car loan or credit card, last on your credit report for two years.</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036" name="Google Shape;1036;p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3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6" name="Google Shape;1046;p3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6" name="Google Shape;105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p3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4" name="Google Shape;1064;p36: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100"/>
              <a:buNone/>
            </a:pPr>
            <a:r>
              <a:rPr lang="en"/>
              <a:t>Now lets choose steps that can help you reach your goals. In the next slide you will find your strategy and a list of potential next steps associated with your strategy. The list includes steps that you can take now (or in the nearest future). Those steps are identified with a checkmark like the one you see on this slide. </a:t>
            </a:r>
            <a:endParaRPr/>
          </a:p>
          <a:p>
            <a:pPr indent="0" lvl="0" marL="0" rtl="0" algn="l">
              <a:lnSpc>
                <a:spcPct val="100000"/>
              </a:lnSpc>
              <a:spcBef>
                <a:spcPts val="0"/>
              </a:spcBef>
              <a:spcAft>
                <a:spcPts val="0"/>
              </a:spcAft>
              <a:buSzPts val="1100"/>
              <a:buNone/>
            </a:pPr>
            <a:r>
              <a:rPr lang="en"/>
              <a:t>You will also find a list of steps that you can take in the future, these are identified with the clock. </a:t>
            </a:r>
            <a:endParaRPr/>
          </a:p>
          <a:p>
            <a:pPr indent="0" lvl="0" marL="0" rtl="0" algn="l">
              <a:lnSpc>
                <a:spcPct val="100000"/>
              </a:lnSpc>
              <a:spcBef>
                <a:spcPts val="0"/>
              </a:spcBef>
              <a:spcAft>
                <a:spcPts val="0"/>
              </a:spcAft>
              <a:buSzPts val="1100"/>
              <a:buNone/>
            </a:pPr>
            <a:r>
              <a:t/>
            </a:r>
            <a:endParaRPr/>
          </a:p>
        </p:txBody>
      </p:sp>
      <p:sp>
        <p:nvSpPr>
          <p:cNvPr id="1065" name="Google Shape;1065;p36:notes"/>
          <p:cNvSpPr txBox="1"/>
          <p:nvPr>
            <p:ph idx="12" type="sldNum"/>
          </p:nvPr>
        </p:nvSpPr>
        <p:spPr>
          <a:xfrm>
            <a:off x="3884613" y="8685214"/>
            <a:ext cx="2971800" cy="4590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00000"/>
                </a:solidFill>
                <a:latin typeface="Trebuchet MS"/>
                <a:ea typeface="Trebuchet MS"/>
                <a:cs typeface="Trebuchet MS"/>
                <a:sym typeface="Trebuchet MS"/>
              </a:rPr>
              <a:t>‹#›</a:t>
            </a:fld>
            <a:endParaRPr b="0" i="0" sz="1100" u="none" cap="none" strike="noStrike">
              <a:solidFill>
                <a:srgbClr val="000000"/>
              </a:solidFill>
              <a:latin typeface="Trebuchet MS"/>
              <a:ea typeface="Trebuchet MS"/>
              <a:cs typeface="Trebuchet MS"/>
              <a:sym typeface="Trebuchet M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37: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4" name="Google Shape;1074;p37: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1778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Choosing a strategy is great, but its not enough. Now that you have chosen a strategy lets make a plan! In the next slide I will show you some potential steps that you can take depending on the strategy you chose.</a:t>
            </a:r>
            <a:endParaRPr sz="1200">
              <a:solidFill>
                <a:schemeClr val="dk1"/>
              </a:solidFill>
              <a:latin typeface="Calibri"/>
              <a:ea typeface="Calibri"/>
              <a:cs typeface="Calibri"/>
              <a:sym typeface="Calibri"/>
            </a:endParaRPr>
          </a:p>
          <a:p>
            <a:pPr indent="0" lvl="0" marL="17780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1778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Please review each step next tp your strategy, and identify which ones you are not already doing.It is ok if you are not doing several things. If you get to a step you ARENT doing already, write it as the next steps on your paper or #5 on your printed maps.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1075" name="Google Shape;1075;p37:notes"/>
          <p:cNvSpPr txBox="1"/>
          <p:nvPr>
            <p:ph idx="12" type="sldNum"/>
          </p:nvPr>
        </p:nvSpPr>
        <p:spPr>
          <a:xfrm>
            <a:off x="3884613" y="8685214"/>
            <a:ext cx="2971800" cy="4590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00000"/>
                </a:solidFill>
                <a:latin typeface="Trebuchet MS"/>
                <a:ea typeface="Trebuchet MS"/>
                <a:cs typeface="Trebuchet MS"/>
                <a:sym typeface="Trebuchet MS"/>
              </a:rPr>
              <a:t>‹#›</a:t>
            </a:fld>
            <a:endParaRPr b="0" i="0" sz="1100" u="none" cap="none" strike="noStrike">
              <a:solidFill>
                <a:srgbClr val="000000"/>
              </a:solidFill>
              <a:latin typeface="Trebuchet MS"/>
              <a:ea typeface="Trebuchet MS"/>
              <a:cs typeface="Trebuchet MS"/>
              <a:sym typeface="Trebuchet M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break that step down. You have already written the step, now write how you will accomplish this, where you can accomplish it and the date/time that you will take this step. Take some time to think about this step. Think about your day. What is the best time to things? </a:t>
            </a:r>
            <a:endParaRPr/>
          </a:p>
          <a:p>
            <a:pPr indent="0" lvl="0" marL="0" rtl="0" algn="l">
              <a:lnSpc>
                <a:spcPct val="100000"/>
              </a:lnSpc>
              <a:spcBef>
                <a:spcPts val="0"/>
              </a:spcBef>
              <a:spcAft>
                <a:spcPts val="0"/>
              </a:spcAft>
              <a:buSzPts val="1100"/>
              <a:buNone/>
            </a:pPr>
            <a:r>
              <a:rPr lang="en"/>
              <a:t>What will you need to complete this step? Will you need to consult with a partner? </a:t>
            </a:r>
            <a:endParaRPr/>
          </a:p>
          <a:p>
            <a:pPr indent="0" lvl="0" marL="0" rtl="0" algn="l">
              <a:lnSpc>
                <a:spcPct val="100000"/>
              </a:lnSpc>
              <a:spcBef>
                <a:spcPts val="0"/>
              </a:spcBef>
              <a:spcAft>
                <a:spcPts val="0"/>
              </a:spcAft>
              <a:buSzPts val="1100"/>
              <a:buNone/>
            </a:pPr>
            <a:r>
              <a:rPr lang="en"/>
              <a:t>Reflect on this step and choose something that works for you</a:t>
            </a:r>
            <a:endParaRPr/>
          </a:p>
        </p:txBody>
      </p:sp>
      <p:sp>
        <p:nvSpPr>
          <p:cNvPr id="1113" name="Google Shape;1113;p3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p3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4" name="Google Shape;1124;p39: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100"/>
              <a:buNone/>
            </a:pPr>
            <a:r>
              <a:rPr lang="en"/>
              <a:t>The steps you can do in the future have the timer illustration</a:t>
            </a:r>
            <a:endParaRPr/>
          </a:p>
        </p:txBody>
      </p:sp>
      <p:sp>
        <p:nvSpPr>
          <p:cNvPr id="1125" name="Google Shape;1125;p39:notes"/>
          <p:cNvSpPr txBox="1"/>
          <p:nvPr>
            <p:ph idx="12" type="sldNum"/>
          </p:nvPr>
        </p:nvSpPr>
        <p:spPr>
          <a:xfrm>
            <a:off x="3884613" y="8685214"/>
            <a:ext cx="2971800" cy="4590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00000"/>
                </a:solidFill>
                <a:latin typeface="Trebuchet MS"/>
                <a:ea typeface="Trebuchet MS"/>
                <a:cs typeface="Trebuchet MS"/>
                <a:sym typeface="Trebuchet MS"/>
              </a:rPr>
              <a:t>‹#›</a:t>
            </a:fld>
            <a:endParaRPr b="0" i="0" sz="1100" u="none" cap="none" strike="noStrike">
              <a:solidFill>
                <a:srgbClr val="000000"/>
              </a:solidFill>
              <a:latin typeface="Trebuchet MS"/>
              <a:ea typeface="Trebuchet MS"/>
              <a:cs typeface="Trebuchet MS"/>
              <a:sym typeface="Trebuchet M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p4: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1" lang="en"/>
              <a:t>Host: We will also be using the “Chat” feature on zoom throughout the presentation. Please take a moment to locate the chat button on your computer or device. </a:t>
            </a:r>
            <a:endParaRPr/>
          </a:p>
          <a:p>
            <a:pPr indent="0" lvl="0" marL="0" rtl="0" algn="l">
              <a:lnSpc>
                <a:spcPct val="100000"/>
              </a:lnSpc>
              <a:spcBef>
                <a:spcPts val="0"/>
              </a:spcBef>
              <a:spcAft>
                <a:spcPts val="0"/>
              </a:spcAft>
              <a:buSzPts val="1400"/>
              <a:buNone/>
            </a:pPr>
            <a:r>
              <a:t/>
            </a:r>
            <a:endParaRPr b="1" i="1"/>
          </a:p>
          <a:p>
            <a:pPr indent="0" lvl="0" marL="0" rtl="0" algn="l">
              <a:lnSpc>
                <a:spcPct val="100000"/>
              </a:lnSpc>
              <a:spcBef>
                <a:spcPts val="0"/>
              </a:spcBef>
              <a:spcAft>
                <a:spcPts val="0"/>
              </a:spcAft>
              <a:buSzPts val="1400"/>
              <a:buNone/>
            </a:pPr>
            <a:r>
              <a:rPr b="1" i="1" lang="en"/>
              <a:t>Lets get your feet wet  with the chat function! Please type in your name in the chat function!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4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0" name="Google Shape;1180;p4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2" name="Google Shape;1192;p4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chemeClr val="dk1"/>
              </a:buClr>
              <a:buSzPts val="1200"/>
              <a:buFont typeface="Arial"/>
              <a:buChar char="•"/>
            </a:pPr>
            <a:r>
              <a:rPr b="1" lang="en" sz="1200">
                <a:solidFill>
                  <a:schemeClr val="dk1"/>
                </a:solidFill>
              </a:rPr>
              <a:t>TIME: 2 mins				0:51</a:t>
            </a:r>
            <a:endParaRPr b="1" sz="1200">
              <a:solidFill>
                <a:schemeClr val="dk1"/>
              </a:solidFill>
              <a:latin typeface="Calibri"/>
              <a:ea typeface="Calibri"/>
              <a:cs typeface="Calibri"/>
              <a:sym typeface="Calibri"/>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
              <a:t>CLICK. Now, put away your plan for a second. If you feel comfortable, close your eyes for a minute. I want you to visualize what it will feel like to reach your Destination. </a:t>
            </a:r>
            <a:endParaRPr/>
          </a:p>
          <a:p>
            <a:pPr indent="-171450" lvl="0" marL="171450" rtl="0" algn="l">
              <a:lnSpc>
                <a:spcPct val="100000"/>
              </a:lnSpc>
              <a:spcBef>
                <a:spcPts val="0"/>
              </a:spcBef>
              <a:spcAft>
                <a:spcPts val="0"/>
              </a:spcAft>
              <a:buClr>
                <a:schemeClr val="dk1"/>
              </a:buClr>
              <a:buSzPts val="1200"/>
              <a:buFont typeface="Arial"/>
              <a:buChar char="•"/>
            </a:pPr>
            <a:r>
              <a:rPr lang="en"/>
              <a:t>What are you wearing, feeling, and thinking? Who’s with you?  </a:t>
            </a:r>
            <a:endParaRPr/>
          </a:p>
          <a:p>
            <a:pPr indent="-171450" lvl="0" marL="171450" rtl="0" algn="l">
              <a:lnSpc>
                <a:spcPct val="100000"/>
              </a:lnSpc>
              <a:spcBef>
                <a:spcPts val="0"/>
              </a:spcBef>
              <a:spcAft>
                <a:spcPts val="0"/>
              </a:spcAft>
              <a:buClr>
                <a:schemeClr val="dk1"/>
              </a:buClr>
              <a:buSzPts val="1200"/>
              <a:buFont typeface="Arial"/>
              <a:buChar char="•"/>
            </a:pPr>
            <a:r>
              <a:rPr lang="en"/>
              <a:t>Next, try to visualize yourself first completing your one-time next step. And then visualize yourself completing your recurring next steps.  </a:t>
            </a:r>
            <a:endParaRPr/>
          </a:p>
          <a:p>
            <a:pPr indent="-171450" lvl="0" marL="171450" rtl="0" algn="l">
              <a:lnSpc>
                <a:spcPct val="100000"/>
              </a:lnSpc>
              <a:spcBef>
                <a:spcPts val="0"/>
              </a:spcBef>
              <a:spcAft>
                <a:spcPts val="0"/>
              </a:spcAft>
              <a:buClr>
                <a:schemeClr val="dk1"/>
              </a:buClr>
              <a:buSzPts val="1200"/>
              <a:buFont typeface="Arial"/>
              <a:buChar char="•"/>
            </a:pPr>
            <a:r>
              <a:rPr lang="en" u="sng"/>
              <a:t>CLICK. Be as detailed as you can here! Research shows that thinking in detail about how you’re going to take your next steps can help you achieve your goal. </a:t>
            </a:r>
            <a:endParaRPr/>
          </a:p>
          <a:p>
            <a:pPr indent="-171450" lvl="0" marL="171450" rtl="0" algn="l">
              <a:lnSpc>
                <a:spcPct val="100000"/>
              </a:lnSpc>
              <a:spcBef>
                <a:spcPts val="0"/>
              </a:spcBef>
              <a:spcAft>
                <a:spcPts val="0"/>
              </a:spcAft>
              <a:buClr>
                <a:schemeClr val="dk1"/>
              </a:buClr>
              <a:buSzPts val="1200"/>
              <a:buFont typeface="Arial"/>
              <a:buChar char="•"/>
            </a:pPr>
            <a:r>
              <a:rPr b="1" lang="en" u="none"/>
              <a:t>Keep that image in your mind</a:t>
            </a:r>
            <a:endParaRPr/>
          </a:p>
        </p:txBody>
      </p:sp>
      <p:sp>
        <p:nvSpPr>
          <p:cNvPr id="1193" name="Google Shape;1193;p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4" name="Google Shape;1204;p42: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1" lang="en"/>
              <a:t>Facilitator: </a:t>
            </a:r>
            <a:endParaRPr/>
          </a:p>
          <a:p>
            <a:pPr indent="-171450" lvl="0" marL="171450" rtl="0" algn="l">
              <a:lnSpc>
                <a:spcPct val="100000"/>
              </a:lnSpc>
              <a:spcBef>
                <a:spcPts val="0"/>
              </a:spcBef>
              <a:spcAft>
                <a:spcPts val="0"/>
              </a:spcAft>
              <a:buClr>
                <a:schemeClr val="dk1"/>
              </a:buClr>
              <a:buSzPts val="1200"/>
              <a:buFont typeface="Arial"/>
              <a:buChar char="•"/>
            </a:pPr>
            <a:r>
              <a:rPr lang="en"/>
              <a:t>Now that you have a visual of what achieving your goal will feel like, it’s also important to think about what things could happen to prevent you from following it, and how you’ll overcome them. </a:t>
            </a:r>
            <a:endParaRPr/>
          </a:p>
          <a:p>
            <a:pPr indent="-171450" lvl="0" marL="171450" rtl="0" algn="l">
              <a:lnSpc>
                <a:spcPct val="100000"/>
              </a:lnSpc>
              <a:spcBef>
                <a:spcPts val="0"/>
              </a:spcBef>
              <a:spcAft>
                <a:spcPts val="0"/>
              </a:spcAft>
              <a:buClr>
                <a:schemeClr val="dk1"/>
              </a:buClr>
              <a:buSzPts val="1200"/>
              <a:buFont typeface="Arial"/>
              <a:buChar char="•"/>
            </a:pPr>
            <a:r>
              <a:rPr lang="en"/>
              <a:t>CLICK. Which obstacles might come up as you try to do my next steps? </a:t>
            </a:r>
            <a:endParaRPr/>
          </a:p>
          <a:p>
            <a:pPr indent="-171450" lvl="0" marL="171450" rtl="0" algn="l">
              <a:lnSpc>
                <a:spcPct val="100000"/>
              </a:lnSpc>
              <a:spcBef>
                <a:spcPts val="0"/>
              </a:spcBef>
              <a:spcAft>
                <a:spcPts val="0"/>
              </a:spcAft>
              <a:buClr>
                <a:schemeClr val="dk1"/>
              </a:buClr>
              <a:buSzPts val="1200"/>
              <a:buFont typeface="Arial"/>
              <a:buChar char="•"/>
            </a:pPr>
            <a:r>
              <a:rPr lang="en"/>
              <a:t>CLICK. How will you overcome them? </a:t>
            </a:r>
            <a:endParaRPr/>
          </a:p>
          <a:p>
            <a:pPr indent="-171450" lvl="0" marL="171450" rtl="0" algn="l">
              <a:lnSpc>
                <a:spcPct val="100000"/>
              </a:lnSpc>
              <a:spcBef>
                <a:spcPts val="0"/>
              </a:spcBef>
              <a:spcAft>
                <a:spcPts val="0"/>
              </a:spcAft>
              <a:buClr>
                <a:schemeClr val="dk1"/>
              </a:buClr>
              <a:buSzPts val="1200"/>
              <a:buFont typeface="Arial"/>
              <a:buChar char="•"/>
            </a:pPr>
            <a:r>
              <a:rPr lang="en"/>
              <a:t>CLICK. Research has shown </a:t>
            </a:r>
            <a:r>
              <a:rPr lang="en" u="sng"/>
              <a:t>that thinking in detail about how to overcome specific obstacles before you encounter them can improve the likelihood of actually achieving your goal</a:t>
            </a:r>
            <a:r>
              <a:rPr lang="en"/>
              <a:t>.</a:t>
            </a:r>
            <a:endParaRPr/>
          </a:p>
          <a:p>
            <a:pPr indent="-171450" lvl="0" marL="171450" rtl="0" algn="l">
              <a:lnSpc>
                <a:spcPct val="100000"/>
              </a:lnSpc>
              <a:spcBef>
                <a:spcPts val="0"/>
              </a:spcBef>
              <a:spcAft>
                <a:spcPts val="0"/>
              </a:spcAft>
              <a:buClr>
                <a:schemeClr val="dk1"/>
              </a:buClr>
              <a:buSzPts val="1200"/>
              <a:buFont typeface="Arial"/>
              <a:buChar char="•"/>
            </a:pPr>
            <a:r>
              <a:rPr b="1" i="0" lang="en" sz="1200" u="none">
                <a:latin typeface="Questrial"/>
                <a:ea typeface="Questrial"/>
                <a:cs typeface="Questrial"/>
                <a:sym typeface="Questrial"/>
              </a:rPr>
              <a:t>[Note to </a:t>
            </a:r>
            <a:r>
              <a:rPr b="1" lang="en" sz="1200">
                <a:latin typeface="Questrial"/>
                <a:ea typeface="Questrial"/>
                <a:cs typeface="Questrial"/>
                <a:sym typeface="Questrial"/>
              </a:rPr>
              <a:t>Facilitator </a:t>
            </a:r>
            <a:r>
              <a:rPr b="1" i="0" lang="en" sz="1200" u="none">
                <a:latin typeface="Questrial"/>
                <a:ea typeface="Questrial"/>
                <a:cs typeface="Questrial"/>
                <a:sym typeface="Questrial"/>
              </a:rPr>
              <a:t>: Give participants time to think this through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43: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3" name="Google Shape;1213;p43: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165100" lvl="0" marL="165100" rtl="0" algn="l">
              <a:lnSpc>
                <a:spcPct val="100000"/>
              </a:lnSpc>
              <a:spcBef>
                <a:spcPts val="0"/>
              </a:spcBef>
              <a:spcAft>
                <a:spcPts val="0"/>
              </a:spcAft>
              <a:buClr>
                <a:schemeClr val="dk1"/>
              </a:buClr>
              <a:buSzPts val="1200"/>
              <a:buFont typeface="Arial"/>
              <a:buChar char="•"/>
            </a:pPr>
            <a:r>
              <a:rPr lang="en"/>
              <a:t>Now that you have a visual of what achieving your goal will feel like, it’s also important to think about what things could happen to prevent you from following it, and how you’ll overcome them. </a:t>
            </a:r>
            <a:endParaRPr/>
          </a:p>
          <a:p>
            <a:pPr indent="-165100" lvl="0" marL="165100" rtl="0" algn="l">
              <a:lnSpc>
                <a:spcPct val="100000"/>
              </a:lnSpc>
              <a:spcBef>
                <a:spcPts val="0"/>
              </a:spcBef>
              <a:spcAft>
                <a:spcPts val="0"/>
              </a:spcAft>
              <a:buClr>
                <a:schemeClr val="dk1"/>
              </a:buClr>
              <a:buSzPts val="1200"/>
              <a:buFont typeface="Arial"/>
              <a:buChar char="•"/>
            </a:pPr>
            <a:r>
              <a:rPr lang="en"/>
              <a:t>Which obstacles might come up as you try to do my next steps? </a:t>
            </a:r>
            <a:endParaRPr/>
          </a:p>
          <a:p>
            <a:pPr indent="-165100" lvl="0" marL="165100" rtl="0" algn="l">
              <a:lnSpc>
                <a:spcPct val="100000"/>
              </a:lnSpc>
              <a:spcBef>
                <a:spcPts val="0"/>
              </a:spcBef>
              <a:spcAft>
                <a:spcPts val="0"/>
              </a:spcAft>
              <a:buClr>
                <a:schemeClr val="dk1"/>
              </a:buClr>
              <a:buSzPts val="1200"/>
              <a:buFont typeface="Arial"/>
              <a:buChar char="•"/>
            </a:pPr>
            <a:r>
              <a:rPr lang="en"/>
              <a:t>How will you overcome them? </a:t>
            </a:r>
            <a:endParaRPr/>
          </a:p>
          <a:p>
            <a:pPr indent="-165100" lvl="0" marL="165100" rtl="0" algn="l">
              <a:lnSpc>
                <a:spcPct val="100000"/>
              </a:lnSpc>
              <a:spcBef>
                <a:spcPts val="0"/>
              </a:spcBef>
              <a:spcAft>
                <a:spcPts val="0"/>
              </a:spcAft>
              <a:buClr>
                <a:schemeClr val="dk1"/>
              </a:buClr>
              <a:buSzPts val="1200"/>
              <a:buFont typeface="Arial"/>
              <a:buChar char="•"/>
            </a:pPr>
            <a:r>
              <a:rPr lang="en"/>
              <a:t>Research has shown </a:t>
            </a:r>
            <a:r>
              <a:rPr lang="en" u="sng"/>
              <a:t>that thinking in detail about how to overcome specific obstacles before you encounter them can improve the likelihood of actually achieving your goal</a:t>
            </a:r>
            <a:r>
              <a:rPr lang="en"/>
              <a:t>.</a:t>
            </a:r>
            <a:endParaRPr/>
          </a:p>
          <a:p>
            <a:pPr indent="-165100" lvl="0" marL="165100" rtl="0" algn="l">
              <a:lnSpc>
                <a:spcPct val="100000"/>
              </a:lnSpc>
              <a:spcBef>
                <a:spcPts val="0"/>
              </a:spcBef>
              <a:spcAft>
                <a:spcPts val="0"/>
              </a:spcAft>
              <a:buClr>
                <a:schemeClr val="dk1"/>
              </a:buClr>
              <a:buSzPts val="1200"/>
              <a:buFont typeface="Arial"/>
              <a:buChar char="•"/>
            </a:pPr>
            <a:r>
              <a:rPr b="1" i="0" lang="en" sz="1200" u="none">
                <a:latin typeface="Questrial"/>
                <a:ea typeface="Questrial"/>
                <a:cs typeface="Questrial"/>
                <a:sym typeface="Questrial"/>
              </a:rPr>
              <a:t>[Note to </a:t>
            </a:r>
            <a:r>
              <a:rPr b="1" lang="en" sz="1200">
                <a:latin typeface="Questrial"/>
                <a:ea typeface="Questrial"/>
                <a:cs typeface="Questrial"/>
                <a:sym typeface="Questrial"/>
              </a:rPr>
              <a:t>Facilitator </a:t>
            </a:r>
            <a:r>
              <a:rPr b="1" i="0" lang="en" sz="1200" u="none">
                <a:latin typeface="Questrial"/>
                <a:ea typeface="Questrial"/>
                <a:cs typeface="Questrial"/>
                <a:sym typeface="Questrial"/>
              </a:rPr>
              <a:t>: Give client time to think this through </a:t>
            </a:r>
            <a:endParaRPr/>
          </a:p>
          <a:p>
            <a:pPr indent="0" lvl="0" marL="0" rtl="0" algn="l">
              <a:lnSpc>
                <a:spcPct val="100000"/>
              </a:lnSpc>
              <a:spcBef>
                <a:spcPts val="0"/>
              </a:spcBef>
              <a:spcAft>
                <a:spcPts val="0"/>
              </a:spcAft>
              <a:buSzPts val="1100"/>
              <a:buNone/>
            </a:pPr>
            <a:r>
              <a:t/>
            </a:r>
            <a:endParaRPr/>
          </a:p>
        </p:txBody>
      </p:sp>
      <p:sp>
        <p:nvSpPr>
          <p:cNvPr id="1214" name="Google Shape;1214;p43:notes"/>
          <p:cNvSpPr txBox="1"/>
          <p:nvPr>
            <p:ph idx="12" type="sldNum"/>
          </p:nvPr>
        </p:nvSpPr>
        <p:spPr>
          <a:xfrm>
            <a:off x="3884613" y="8685214"/>
            <a:ext cx="2971800" cy="4590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00000"/>
                </a:solidFill>
                <a:latin typeface="Trebuchet MS"/>
                <a:ea typeface="Trebuchet MS"/>
                <a:cs typeface="Trebuchet MS"/>
                <a:sym typeface="Trebuchet MS"/>
              </a:rPr>
              <a:t>‹#›</a:t>
            </a:fld>
            <a:endParaRPr b="0" i="0" sz="1100" u="none" cap="none" strike="noStrike">
              <a:solidFill>
                <a:srgbClr val="000000"/>
              </a:solidFill>
              <a:latin typeface="Trebuchet MS"/>
              <a:ea typeface="Trebuchet MS"/>
              <a:cs typeface="Trebuchet MS"/>
              <a:sym typeface="Trebuchet M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p4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1" name="Google Shape;1221;p4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p45:notes"/>
          <p:cNvSpPr/>
          <p:nvPr>
            <p:ph idx="2" type="sldImg"/>
          </p:nvPr>
        </p:nvSpPr>
        <p:spPr>
          <a:xfrm>
            <a:off x="670891" y="1124262"/>
            <a:ext cx="5367000" cy="3035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9" name="Google Shape;1229;p45:notes"/>
          <p:cNvSpPr txBox="1"/>
          <p:nvPr>
            <p:ph idx="1" type="body"/>
          </p:nvPr>
        </p:nvSpPr>
        <p:spPr>
          <a:xfrm>
            <a:off x="670891" y="4328410"/>
            <a:ext cx="5367000" cy="3541500"/>
          </a:xfrm>
          <a:prstGeom prst="rect">
            <a:avLst/>
          </a:prstGeom>
          <a:noFill/>
          <a:ln>
            <a:noFill/>
          </a:ln>
        </p:spPr>
        <p:txBody>
          <a:bodyPr anchorCtr="0" anchor="t" bIns="89600" lIns="89600" spcFirstLastPara="1" rIns="89600" wrap="square" tIns="89600">
            <a:noAutofit/>
          </a:bodyPr>
          <a:lstStyle/>
          <a:p>
            <a:pPr indent="0" lvl="0" marL="0" rtl="0" algn="l">
              <a:lnSpc>
                <a:spcPct val="100000"/>
              </a:lnSpc>
              <a:spcBef>
                <a:spcPts val="0"/>
              </a:spcBef>
              <a:spcAft>
                <a:spcPts val="0"/>
              </a:spcAft>
              <a:buClr>
                <a:schemeClr val="dk1"/>
              </a:buClr>
              <a:buSzPts val="1200"/>
              <a:buFont typeface="Arial"/>
              <a:buNone/>
            </a:pPr>
            <a:r>
              <a:t/>
            </a:r>
            <a:endParaRPr/>
          </a:p>
          <a:p>
            <a:pPr indent="-165100" lvl="0" marL="165100" rtl="0" algn="l">
              <a:lnSpc>
                <a:spcPct val="100000"/>
              </a:lnSpc>
              <a:spcBef>
                <a:spcPts val="0"/>
              </a:spcBef>
              <a:spcAft>
                <a:spcPts val="0"/>
              </a:spcAft>
              <a:buClr>
                <a:schemeClr val="dk1"/>
              </a:buClr>
              <a:buSzPts val="1200"/>
              <a:buFont typeface="Arial"/>
              <a:buChar char="•"/>
            </a:pPr>
            <a:r>
              <a:rPr lang="en"/>
              <a:t>You’re clearly all very motivated to reach your Destination. </a:t>
            </a:r>
            <a:endParaRPr/>
          </a:p>
          <a:p>
            <a:pPr indent="-165100" lvl="0" marL="165100" rtl="0" algn="l">
              <a:lnSpc>
                <a:spcPct val="100000"/>
              </a:lnSpc>
              <a:spcBef>
                <a:spcPts val="0"/>
              </a:spcBef>
              <a:spcAft>
                <a:spcPts val="0"/>
              </a:spcAft>
              <a:buClr>
                <a:schemeClr val="dk1"/>
              </a:buClr>
              <a:buSzPts val="1200"/>
              <a:buFont typeface="Arial"/>
              <a:buChar char="•"/>
            </a:pPr>
            <a:r>
              <a:rPr lang="en"/>
              <a:t>You can make it even more likely that you’ll follow through if </a:t>
            </a:r>
            <a:r>
              <a:rPr lang="en" u="sng"/>
              <a:t>you remind yourself what you said you would do today. </a:t>
            </a:r>
            <a:endParaRPr/>
          </a:p>
          <a:p>
            <a:pPr indent="-165100" lvl="0" marL="165100" rtl="0" algn="l">
              <a:lnSpc>
                <a:spcPct val="100000"/>
              </a:lnSpc>
              <a:spcBef>
                <a:spcPts val="0"/>
              </a:spcBef>
              <a:spcAft>
                <a:spcPts val="0"/>
              </a:spcAft>
              <a:buClr>
                <a:schemeClr val="dk1"/>
              </a:buClr>
              <a:buSzPts val="1200"/>
              <a:buFont typeface="Arial"/>
              <a:buChar char="•"/>
            </a:pPr>
            <a:r>
              <a:rPr lang="en"/>
              <a:t>Use the </a:t>
            </a:r>
            <a:r>
              <a:rPr lang="en" u="sng"/>
              <a:t>dates and times on your map/worksheet to set up reminders for yourself</a:t>
            </a:r>
            <a:r>
              <a:rPr lang="en"/>
              <a:t>. </a:t>
            </a:r>
            <a:endParaRPr/>
          </a:p>
          <a:p>
            <a:pPr indent="-165100" lvl="0" marL="165100" rtl="0" algn="l">
              <a:lnSpc>
                <a:spcPct val="100000"/>
              </a:lnSpc>
              <a:spcBef>
                <a:spcPts val="0"/>
              </a:spcBef>
              <a:spcAft>
                <a:spcPts val="0"/>
              </a:spcAft>
              <a:buClr>
                <a:schemeClr val="dk1"/>
              </a:buClr>
              <a:buSzPts val="1200"/>
              <a:buFont typeface="Arial"/>
              <a:buChar char="•"/>
            </a:pPr>
            <a:r>
              <a:rPr lang="en"/>
              <a:t>Here are a few ideas of ways you can remind yourself of what you set out to do [</a:t>
            </a:r>
            <a:r>
              <a:rPr b="1" lang="en"/>
              <a:t>Note to Facilitator : </a:t>
            </a:r>
            <a:r>
              <a:rPr lang="en"/>
              <a:t>read suggestions].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230" name="Google Shape;1230;p45:notes"/>
          <p:cNvSpPr txBox="1"/>
          <p:nvPr>
            <p:ph idx="12" type="sldNum"/>
          </p:nvPr>
        </p:nvSpPr>
        <p:spPr>
          <a:xfrm>
            <a:off x="3800165" y="8542833"/>
            <a:ext cx="2907300" cy="451200"/>
          </a:xfrm>
          <a:prstGeom prst="rect">
            <a:avLst/>
          </a:prstGeom>
          <a:noFill/>
          <a:ln>
            <a:noFill/>
          </a:ln>
        </p:spPr>
        <p:txBody>
          <a:bodyPr anchorCtr="0" anchor="b" bIns="44800" lIns="89600" spcFirstLastPara="1" rIns="89600" wrap="square" tIns="448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4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9" name="Google Shape;1249;p4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7" name="Google Shape;1257;p4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95250" lvl="0" marL="171450" rtl="0" algn="l">
              <a:lnSpc>
                <a:spcPct val="100000"/>
              </a:lnSpc>
              <a:spcBef>
                <a:spcPts val="0"/>
              </a:spcBef>
              <a:spcAft>
                <a:spcPts val="0"/>
              </a:spcAft>
              <a:buClr>
                <a:schemeClr val="lt1"/>
              </a:buClr>
              <a:buSzPts val="1200"/>
              <a:buFont typeface="Arial"/>
              <a:buNone/>
            </a:pPr>
            <a:r>
              <a:t/>
            </a:r>
            <a:endParaRPr/>
          </a:p>
          <a:p>
            <a:pPr indent="-171450" lvl="0" marL="171450" rtl="0" algn="l">
              <a:lnSpc>
                <a:spcPct val="100000"/>
              </a:lnSpc>
              <a:spcBef>
                <a:spcPts val="0"/>
              </a:spcBef>
              <a:spcAft>
                <a:spcPts val="0"/>
              </a:spcAft>
              <a:buClr>
                <a:schemeClr val="lt1"/>
              </a:buClr>
              <a:buSzPts val="1200"/>
              <a:buFont typeface="Arial"/>
              <a:buChar char="•"/>
            </a:pPr>
            <a:r>
              <a:rPr lang="en"/>
              <a:t>Great job today!</a:t>
            </a:r>
            <a:endParaRPr/>
          </a:p>
        </p:txBody>
      </p:sp>
      <p:sp>
        <p:nvSpPr>
          <p:cNvPr id="1258" name="Google Shape;1258;p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p5: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
              <a:t>We ask that you grab a pen/ pencil and paper or something to keep notes on. You will be working on your own personalized plan guided by our conversation today. Please take a minute to locate what you will use to take notes. Once you are ready to move on type READY on the chat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6: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
              <a:t>Here’s a preview of which steps we’ll take. You’ve already accomplished the first one - great work! Coming up, we’ll choose </a:t>
            </a:r>
            <a:r>
              <a:rPr lang="en" u="sng"/>
              <a:t>your Destination, which is also your goal.</a:t>
            </a:r>
            <a:r>
              <a:rPr lang="en"/>
              <a:t> </a:t>
            </a:r>
            <a:endParaRPr/>
          </a:p>
          <a:p>
            <a:pPr indent="-171450" lvl="0" marL="171450" rtl="0" algn="l">
              <a:lnSpc>
                <a:spcPct val="100000"/>
              </a:lnSpc>
              <a:spcBef>
                <a:spcPts val="0"/>
              </a:spcBef>
              <a:spcAft>
                <a:spcPts val="0"/>
              </a:spcAft>
              <a:buClr>
                <a:schemeClr val="dk1"/>
              </a:buClr>
              <a:buSzPts val="1200"/>
              <a:buFont typeface="Arial"/>
              <a:buChar char="•"/>
            </a:pPr>
            <a:r>
              <a:rPr lang="en"/>
              <a:t>Next, you’ll learn why credit is so important, and some ways to improve it.</a:t>
            </a:r>
            <a:endParaRPr/>
          </a:p>
          <a:p>
            <a:pPr indent="-171450" lvl="0" marL="171450" rtl="0" algn="l">
              <a:lnSpc>
                <a:spcPct val="100000"/>
              </a:lnSpc>
              <a:spcBef>
                <a:spcPts val="0"/>
              </a:spcBef>
              <a:spcAft>
                <a:spcPts val="0"/>
              </a:spcAft>
              <a:buClr>
                <a:schemeClr val="dk1"/>
              </a:buClr>
              <a:buSzPts val="1200"/>
              <a:buFont typeface="Arial"/>
              <a:buChar char="•"/>
            </a:pPr>
            <a:r>
              <a:rPr lang="en"/>
              <a:t> After that, you’ll make a plan to improve it by filling in those blank boxes – 5, 6, and 7 with your next steps. </a:t>
            </a:r>
            <a:endParaRPr/>
          </a:p>
          <a:p>
            <a:pPr indent="-171450" lvl="0" marL="171450" rtl="0" algn="l">
              <a:lnSpc>
                <a:spcPct val="100000"/>
              </a:lnSpc>
              <a:spcBef>
                <a:spcPts val="0"/>
              </a:spcBef>
              <a:spcAft>
                <a:spcPts val="0"/>
              </a:spcAft>
              <a:buClr>
                <a:schemeClr val="dk1"/>
              </a:buClr>
              <a:buSzPts val="1200"/>
              <a:buFont typeface="Arial"/>
              <a:buChar char="•"/>
            </a:pPr>
            <a:r>
              <a:rPr lang="en"/>
              <a:t>After today, you can take those steps to continue on the road to your destination. We’ll talk more about that later. </a:t>
            </a:r>
            <a:endParaRPr/>
          </a:p>
        </p:txBody>
      </p:sp>
      <p:sp>
        <p:nvSpPr>
          <p:cNvPr id="648" name="Google Shape;6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p7: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1" lang="en"/>
              <a:t>Now, let’s choose our destinations.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p8: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1" lang="en" sz="1200">
                <a:solidFill>
                  <a:schemeClr val="dk1"/>
                </a:solidFill>
              </a:rPr>
              <a:t>[Note to Facilitator: PREP: Fill in your Destination in the text box where it currently reads </a:t>
            </a:r>
            <a:r>
              <a:rPr b="1" i="1" lang="en" sz="1200">
                <a:solidFill>
                  <a:schemeClr val="dk1"/>
                </a:solidFill>
              </a:rPr>
              <a:t>Home Ownership</a:t>
            </a:r>
            <a:r>
              <a:rPr b="1" lang="en" sz="1200">
                <a:solidFill>
                  <a:schemeClr val="dk1"/>
                </a:solidFill>
              </a:rPr>
              <a:t>]</a:t>
            </a:r>
            <a:endParaRPr/>
          </a:p>
          <a:p>
            <a:pPr indent="-171450" lvl="0" marL="171450" marR="0" rtl="0" algn="l">
              <a:lnSpc>
                <a:spcPct val="100000"/>
              </a:lnSpc>
              <a:spcBef>
                <a:spcPts val="0"/>
              </a:spcBef>
              <a:spcAft>
                <a:spcPts val="0"/>
              </a:spcAft>
              <a:buClr>
                <a:schemeClr val="dk1"/>
              </a:buClr>
              <a:buSzPts val="1200"/>
              <a:buFont typeface="Arial"/>
              <a:buChar char="•"/>
            </a:pPr>
            <a:r>
              <a:rPr lang="en"/>
              <a:t>Journeys can be tough. Things come up - unexpected expenses, changes in employment -  that can make the path harder. But if you keep persisting towards your Destination, it’s worth it. </a:t>
            </a:r>
            <a:endParaRPr/>
          </a:p>
          <a:p>
            <a:pPr indent="-171450" lvl="0" marL="171450" marR="0" rtl="0" algn="l">
              <a:lnSpc>
                <a:spcPct val="100000"/>
              </a:lnSpc>
              <a:spcBef>
                <a:spcPts val="0"/>
              </a:spcBef>
              <a:spcAft>
                <a:spcPts val="0"/>
              </a:spcAft>
              <a:buClr>
                <a:schemeClr val="dk1"/>
              </a:buClr>
              <a:buSzPts val="1200"/>
              <a:buFont typeface="Arial"/>
              <a:buChar char="•"/>
            </a:pPr>
            <a:r>
              <a:rPr lang="en"/>
              <a:t>But, first you need to know, what is your Destination? </a:t>
            </a:r>
            <a:endParaRPr/>
          </a:p>
          <a:p>
            <a:pPr indent="-171450" lvl="0" marL="171450" marR="0" rtl="0" algn="l">
              <a:lnSpc>
                <a:spcPct val="100000"/>
              </a:lnSpc>
              <a:spcBef>
                <a:spcPts val="0"/>
              </a:spcBef>
              <a:spcAft>
                <a:spcPts val="0"/>
              </a:spcAft>
              <a:buClr>
                <a:schemeClr val="dk1"/>
              </a:buClr>
              <a:buSzPts val="1200"/>
              <a:buFont typeface="Arial"/>
              <a:buChar char="•"/>
            </a:pPr>
            <a:r>
              <a:rPr lang="en" u="none"/>
              <a:t>In other words, </a:t>
            </a:r>
            <a:r>
              <a:rPr lang="en" u="sng"/>
              <a:t>what goal could strong credit help you reach?  </a:t>
            </a:r>
            <a:endParaRPr/>
          </a:p>
          <a:p>
            <a:pPr indent="-171450" lvl="0" marL="171450" marR="0" rtl="0" algn="l">
              <a:lnSpc>
                <a:spcPct val="100000"/>
              </a:lnSpc>
              <a:spcBef>
                <a:spcPts val="0"/>
              </a:spcBef>
              <a:spcAft>
                <a:spcPts val="0"/>
              </a:spcAft>
              <a:buClr>
                <a:schemeClr val="dk1"/>
              </a:buClr>
              <a:buSzPts val="1200"/>
              <a:buFont typeface="Arial"/>
              <a:buChar char="•"/>
            </a:pPr>
            <a:r>
              <a:rPr lang="en"/>
              <a:t>There are some examples up here – maybe you want to own or rent a home, or maybe you want to own or lease a car. </a:t>
            </a:r>
            <a:endParaRPr/>
          </a:p>
          <a:p>
            <a:pPr indent="-171450" lvl="0" marL="171450" marR="0" rtl="0" algn="l">
              <a:lnSpc>
                <a:spcPct val="100000"/>
              </a:lnSpc>
              <a:spcBef>
                <a:spcPts val="0"/>
              </a:spcBef>
              <a:spcAft>
                <a:spcPts val="0"/>
              </a:spcAft>
              <a:buClr>
                <a:schemeClr val="dk1"/>
              </a:buClr>
              <a:buSzPts val="1200"/>
              <a:buFont typeface="Arial"/>
              <a:buChar char="•"/>
            </a:pPr>
            <a:r>
              <a:rPr lang="en"/>
              <a:t>Maybe you want to qualify for a new credit card. </a:t>
            </a:r>
            <a:endParaRPr/>
          </a:p>
          <a:p>
            <a:pPr indent="-171450" lvl="0" marL="171450" marR="0" rtl="0" algn="l">
              <a:lnSpc>
                <a:spcPct val="100000"/>
              </a:lnSpc>
              <a:spcBef>
                <a:spcPts val="0"/>
              </a:spcBef>
              <a:spcAft>
                <a:spcPts val="0"/>
              </a:spcAft>
              <a:buClr>
                <a:schemeClr val="dk1"/>
              </a:buClr>
              <a:buSzPts val="1200"/>
              <a:buFont typeface="Arial"/>
              <a:buChar char="•"/>
            </a:pPr>
            <a:r>
              <a:rPr lang="en"/>
              <a:t>Or maybe you want to get a loan for your business. </a:t>
            </a:r>
            <a:endParaRPr/>
          </a:p>
          <a:p>
            <a:pPr indent="-171450" lvl="0" marL="171450" marR="0" rtl="0" algn="l">
              <a:lnSpc>
                <a:spcPct val="100000"/>
              </a:lnSpc>
              <a:spcBef>
                <a:spcPts val="0"/>
              </a:spcBef>
              <a:spcAft>
                <a:spcPts val="0"/>
              </a:spcAft>
              <a:buClr>
                <a:schemeClr val="dk1"/>
              </a:buClr>
              <a:buSzPts val="1200"/>
              <a:buFont typeface="Arial"/>
              <a:buChar char="•"/>
            </a:pPr>
            <a:r>
              <a:rPr lang="en" u="sng"/>
              <a:t>My goals is [</a:t>
            </a:r>
            <a:r>
              <a:rPr b="1" lang="en" u="sng"/>
              <a:t>Note to FAE: read your goal]</a:t>
            </a:r>
            <a:endParaRPr u="sng"/>
          </a:p>
          <a:p>
            <a:pPr indent="-171450" lvl="0" marL="171450" marR="0" rtl="0" algn="l">
              <a:lnSpc>
                <a:spcPct val="100000"/>
              </a:lnSpc>
              <a:spcBef>
                <a:spcPts val="0"/>
              </a:spcBef>
              <a:spcAft>
                <a:spcPts val="0"/>
              </a:spcAft>
              <a:buClr>
                <a:schemeClr val="dk1"/>
              </a:buClr>
              <a:buSzPts val="1200"/>
              <a:buFont typeface="Arial"/>
              <a:buChar char="•"/>
            </a:pPr>
            <a:r>
              <a:rPr lang="en" u="sng"/>
              <a:t>Take a minute and think about what your destination is. </a:t>
            </a:r>
            <a:endParaRPr/>
          </a:p>
          <a:p>
            <a:pPr indent="-171450" lvl="0" marL="171450" marR="0" rtl="0" algn="l">
              <a:lnSpc>
                <a:spcPct val="100000"/>
              </a:lnSpc>
              <a:spcBef>
                <a:spcPts val="0"/>
              </a:spcBef>
              <a:spcAft>
                <a:spcPts val="0"/>
              </a:spcAft>
              <a:buClr>
                <a:schemeClr val="dk1"/>
              </a:buClr>
              <a:buSzPts val="1200"/>
              <a:buFont typeface="Arial"/>
              <a:buChar char="•"/>
            </a:pPr>
            <a:r>
              <a:rPr lang="en" u="sng"/>
              <a:t>Write down your destination on your map.</a:t>
            </a:r>
            <a:endParaRPr/>
          </a:p>
          <a:p>
            <a:pPr indent="-171450" lvl="0" marL="171450" marR="0" rtl="0" algn="l">
              <a:lnSpc>
                <a:spcPct val="100000"/>
              </a:lnSpc>
              <a:spcBef>
                <a:spcPts val="0"/>
              </a:spcBef>
              <a:spcAft>
                <a:spcPts val="0"/>
              </a:spcAft>
              <a:buClr>
                <a:schemeClr val="dk1"/>
              </a:buClr>
              <a:buSzPts val="1200"/>
              <a:buFont typeface="Arial"/>
              <a:buChar char="•"/>
            </a:pPr>
            <a:r>
              <a:rPr b="1" lang="en" u="none"/>
              <a:t>Next we’ll have a chance to discuss our destinations.</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p9: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 sz="1200">
                <a:solidFill>
                  <a:schemeClr val="dk1"/>
                </a:solidFill>
              </a:rPr>
              <a:t>We miss hearing from you guys! Please use the chat box to let us know what you chose as your destination. </a:t>
            </a:r>
            <a:endParaRPr/>
          </a:p>
          <a:p>
            <a:pPr indent="0" lvl="0" marL="0" marR="0" rtl="0" algn="l">
              <a:lnSpc>
                <a:spcPct val="100000"/>
              </a:lnSpc>
              <a:spcBef>
                <a:spcPts val="0"/>
              </a:spcBef>
              <a:spcAft>
                <a:spcPts val="0"/>
              </a:spcAft>
              <a:buClr>
                <a:schemeClr val="dk1"/>
              </a:buClr>
              <a:buSzPts val="1200"/>
              <a:buFont typeface="Calibri"/>
              <a:buNone/>
            </a:pPr>
            <a:r>
              <a:t/>
            </a:r>
            <a:endParaRPr b="1" i="1" sz="1200">
              <a:solidFill>
                <a:schemeClr val="dk1"/>
              </a:solidFill>
            </a:endParaRPr>
          </a:p>
          <a:p>
            <a:pPr indent="0" lvl="0" marL="0" marR="0" rtl="0" algn="l">
              <a:lnSpc>
                <a:spcPct val="100000"/>
              </a:lnSpc>
              <a:spcBef>
                <a:spcPts val="0"/>
              </a:spcBef>
              <a:spcAft>
                <a:spcPts val="0"/>
              </a:spcAft>
              <a:buClr>
                <a:schemeClr val="dk1"/>
              </a:buClr>
              <a:buSzPts val="1200"/>
              <a:buFont typeface="Calibri"/>
              <a:buNone/>
            </a:pPr>
            <a:r>
              <a:rPr b="1" i="1" lang="en" sz="1200">
                <a:solidFill>
                  <a:schemeClr val="dk1"/>
                </a:solidFill>
              </a:rPr>
              <a:t>Host: type in </a:t>
            </a:r>
            <a:r>
              <a:rPr b="1" i="1" lang="en"/>
              <a:t>your</a:t>
            </a:r>
            <a:r>
              <a:rPr b="1" i="1" lang="en" sz="1200">
                <a:solidFill>
                  <a:schemeClr val="dk1"/>
                </a:solidFill>
              </a:rPr>
              <a:t> destination in the chat function and include why it is important. Share a personal example while waiting for responses. Acknowledge some of the responses and how they might relate to having a strong credit score.</a:t>
            </a:r>
            <a:endParaRPr/>
          </a:p>
          <a:p>
            <a:pPr indent="0" lvl="0" marL="0" marR="0" rtl="0" algn="l">
              <a:lnSpc>
                <a:spcPct val="100000"/>
              </a:lnSpc>
              <a:spcBef>
                <a:spcPts val="0"/>
              </a:spcBef>
              <a:spcAft>
                <a:spcPts val="0"/>
              </a:spcAft>
              <a:buClr>
                <a:schemeClr val="dk1"/>
              </a:buClr>
              <a:buSzPts val="1200"/>
              <a:buFont typeface="Calibri"/>
              <a:buNone/>
            </a:pPr>
            <a:r>
              <a:t/>
            </a:r>
            <a:endParaRPr b="1" i="1" sz="1200">
              <a:solidFill>
                <a:schemeClr val="dk1"/>
              </a:solidFill>
            </a:endParaRPr>
          </a:p>
          <a:p>
            <a:pPr indent="0" lvl="0" marL="0" marR="0" rtl="0" algn="l">
              <a:lnSpc>
                <a:spcPct val="100000"/>
              </a:lnSpc>
              <a:spcBef>
                <a:spcPts val="0"/>
              </a:spcBef>
              <a:spcAft>
                <a:spcPts val="0"/>
              </a:spcAft>
              <a:buClr>
                <a:schemeClr val="dk1"/>
              </a:buClr>
              <a:buSzPts val="1200"/>
              <a:buFont typeface="Calibri"/>
              <a:buNone/>
            </a:pPr>
            <a:r>
              <a:rPr b="1" i="1" lang="en" sz="1200">
                <a:solidFill>
                  <a:schemeClr val="dk1"/>
                </a:solidFill>
              </a:rPr>
              <a:t>		</a:t>
            </a:r>
            <a:endParaRPr/>
          </a:p>
          <a:p>
            <a:pPr indent="0" lvl="0" marL="0" marR="0" rtl="0" algn="l">
              <a:lnSpc>
                <a:spcPct val="100000"/>
              </a:lnSpc>
              <a:spcBef>
                <a:spcPts val="0"/>
              </a:spcBef>
              <a:spcAft>
                <a:spcPts val="0"/>
              </a:spcAft>
              <a:buClr>
                <a:schemeClr val="dk1"/>
              </a:buClr>
              <a:buSzPts val="1200"/>
              <a:buFont typeface="Calibri"/>
              <a:buNone/>
            </a:pPr>
            <a:r>
              <a:rPr b="1" lang="en" sz="1200">
                <a:solidFill>
                  <a:schemeClr val="dk1"/>
                </a:solidFill>
              </a:rPr>
              <a:t>	</a:t>
            </a:r>
            <a:endParaRPr b="1" i="1"/>
          </a:p>
          <a:p>
            <a:pPr indent="0" lvl="0" marL="0" rtl="0" algn="l">
              <a:lnSpc>
                <a:spcPct val="100000"/>
              </a:lnSpc>
              <a:spcBef>
                <a:spcPts val="0"/>
              </a:spcBef>
              <a:spcAft>
                <a:spcPts val="0"/>
              </a:spcAft>
              <a:buClr>
                <a:schemeClr val="dk1"/>
              </a:buClr>
              <a:buSzPts val="1200"/>
              <a:buFont typeface="Calibri"/>
              <a:buNone/>
            </a:pPr>
            <a:r>
              <a:rPr b="1" i="1" lang="en"/>
              <a:t>[Note to Facilitator: Ask the group]: </a:t>
            </a:r>
            <a:r>
              <a:rPr lang="en" u="sng"/>
              <a:t>What’s your Destination? Why is this important to you?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 Id="rId3" Type="http://schemas.openxmlformats.org/officeDocument/2006/relationships/image" Target="../media/image8.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gif"/><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gif"/><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gif"/><Relationship Id="rId3" Type="http://schemas.openxmlformats.org/officeDocument/2006/relationships/image" Target="../media/image7.gi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g"/><Relationship Id="rId3"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jpg"/><Relationship Id="rId3" Type="http://schemas.openxmlformats.org/officeDocument/2006/relationships/image" Target="../media/image8.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gif"/><Relationship Id="rId3"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gif"/><Relationship Id="rId3"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gif"/><Relationship Id="rId3" Type="http://schemas.openxmlformats.org/officeDocument/2006/relationships/image" Target="../media/image7.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12.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Half Picture">
  <p:cSld name="1_Title Slide Half Picture">
    <p:bg>
      <p:bgPr>
        <a:solidFill>
          <a:schemeClr val="dk2"/>
        </a:solidFill>
      </p:bgPr>
    </p:bg>
    <p:spTree>
      <p:nvGrpSpPr>
        <p:cNvPr id="13" name="Shape 13"/>
        <p:cNvGrpSpPr/>
        <p:nvPr/>
      </p:nvGrpSpPr>
      <p:grpSpPr>
        <a:xfrm>
          <a:off x="0" y="0"/>
          <a:ext cx="0" cy="0"/>
          <a:chOff x="0" y="0"/>
          <a:chExt cx="0" cy="0"/>
        </a:xfrm>
      </p:grpSpPr>
      <p:sp>
        <p:nvSpPr>
          <p:cNvPr id="14" name="Google Shape;14;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15" name="Google Shape;15;p49"/>
          <p:cNvPicPr preferRelativeResize="0"/>
          <p:nvPr/>
        </p:nvPicPr>
        <p:blipFill rotWithShape="1">
          <a:blip r:embed="rId2">
            <a:alphaModFix/>
          </a:blip>
          <a:srcRect b="-3971" l="0" r="46771" t="0"/>
          <a:stretch/>
        </p:blipFill>
        <p:spPr>
          <a:xfrm>
            <a:off x="7965544" y="96270"/>
            <a:ext cx="957080" cy="495683"/>
          </a:xfrm>
          <a:prstGeom prst="rect">
            <a:avLst/>
          </a:prstGeom>
          <a:noFill/>
          <a:ln>
            <a:noFill/>
          </a:ln>
        </p:spPr>
      </p:pic>
      <p:sp>
        <p:nvSpPr>
          <p:cNvPr id="16" name="Google Shape;16;p49"/>
          <p:cNvSpPr txBox="1"/>
          <p:nvPr>
            <p:ph type="ctrTitle"/>
          </p:nvPr>
        </p:nvSpPr>
        <p:spPr>
          <a:xfrm>
            <a:off x="5432462" y="1171253"/>
            <a:ext cx="3082800" cy="34935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chemeClr val="lt2"/>
              </a:buClr>
              <a:buSzPts val="3600"/>
              <a:buFont typeface="Trebuchet MS"/>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7" name="Google Shape;17;p49"/>
          <p:cNvCxnSpPr/>
          <p:nvPr/>
        </p:nvCxnSpPr>
        <p:spPr>
          <a:xfrm flipH="1" rot="10800000">
            <a:off x="5093409" y="0"/>
            <a:ext cx="38400" cy="5143500"/>
          </a:xfrm>
          <a:prstGeom prst="straightConnector1">
            <a:avLst/>
          </a:prstGeom>
          <a:noFill/>
          <a:ln cap="flat" cmpd="sng" w="139700">
            <a:solidFill>
              <a:schemeClr val="accent2"/>
            </a:solidFill>
            <a:prstDash val="solid"/>
            <a:miter lim="800000"/>
            <a:headEnd len="sm" w="sm" type="none"/>
            <a:tailEnd len="sm" w="sm" type="none"/>
          </a:ln>
        </p:spPr>
      </p:cxnSp>
      <p:pic>
        <p:nvPicPr>
          <p:cNvPr id="18" name="Google Shape;18;p49"/>
          <p:cNvPicPr preferRelativeResize="0"/>
          <p:nvPr/>
        </p:nvPicPr>
        <p:blipFill rotWithShape="1">
          <a:blip r:embed="rId3">
            <a:alphaModFix/>
          </a:blip>
          <a:srcRect b="0" l="15916" r="18475" t="0"/>
          <a:stretch/>
        </p:blipFill>
        <p:spPr>
          <a:xfrm>
            <a:off x="0" y="0"/>
            <a:ext cx="509341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55"/>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55"/>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86" name="Shape 86"/>
        <p:cNvGrpSpPr/>
        <p:nvPr/>
      </p:nvGrpSpPr>
      <p:grpSpPr>
        <a:xfrm>
          <a:off x="0" y="0"/>
          <a:ext cx="0" cy="0"/>
          <a:chOff x="0" y="0"/>
          <a:chExt cx="0" cy="0"/>
        </a:xfrm>
      </p:grpSpPr>
      <p:sp>
        <p:nvSpPr>
          <p:cNvPr id="87" name="Google Shape;87;p67"/>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67"/>
          <p:cNvSpPr txBox="1"/>
          <p:nvPr>
            <p:ph idx="1" type="body"/>
          </p:nvPr>
        </p:nvSpPr>
        <p:spPr>
          <a:xfrm>
            <a:off x="628649" y="1479478"/>
            <a:ext cx="8240700" cy="315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6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67"/>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91" name="Google Shape;91;p67"/>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92" name="Google Shape;92;p67"/>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p:cSld name="Title + Content">
    <p:spTree>
      <p:nvGrpSpPr>
        <p:cNvPr id="93" name="Shape 93"/>
        <p:cNvGrpSpPr/>
        <p:nvPr/>
      </p:nvGrpSpPr>
      <p:grpSpPr>
        <a:xfrm>
          <a:off x="0" y="0"/>
          <a:ext cx="0" cy="0"/>
          <a:chOff x="0" y="0"/>
          <a:chExt cx="0" cy="0"/>
        </a:xfrm>
      </p:grpSpPr>
      <p:sp>
        <p:nvSpPr>
          <p:cNvPr id="94" name="Google Shape;94;p68"/>
          <p:cNvSpPr txBox="1"/>
          <p:nvPr>
            <p:ph idx="1" type="body"/>
          </p:nvPr>
        </p:nvSpPr>
        <p:spPr>
          <a:xfrm>
            <a:off x="296687" y="4663226"/>
            <a:ext cx="8549700" cy="208800"/>
          </a:xfrm>
          <a:prstGeom prst="rect">
            <a:avLst/>
          </a:prstGeom>
          <a:noFill/>
          <a:ln>
            <a:noFill/>
          </a:ln>
        </p:spPr>
        <p:txBody>
          <a:bodyPr anchorCtr="0" anchor="b" bIns="68575" lIns="68575" spcFirstLastPara="1" rIns="68575" wrap="square" tIns="68575">
            <a:noAutofit/>
          </a:bodyPr>
          <a:lstStyle>
            <a:lvl1pPr indent="-228600" lvl="0" marL="457200" marR="0" algn="l">
              <a:lnSpc>
                <a:spcPct val="100000"/>
              </a:lnSpc>
              <a:spcBef>
                <a:spcPts val="0"/>
              </a:spcBef>
              <a:spcAft>
                <a:spcPts val="0"/>
              </a:spcAft>
              <a:buClr>
                <a:srgbClr val="7F7F7F"/>
              </a:buClr>
              <a:buSzPts val="600"/>
              <a:buFont typeface="Arial"/>
              <a:buNone/>
              <a:defRPr b="0" i="0" sz="800" u="none" cap="none" strike="noStrike">
                <a:solidFill>
                  <a:srgbClr val="7F7F7F"/>
                </a:solidFill>
                <a:latin typeface="Questrial"/>
                <a:ea typeface="Questrial"/>
                <a:cs typeface="Questrial"/>
                <a:sym typeface="Questrial"/>
              </a:defRPr>
            </a:lvl1pPr>
            <a:lvl2pPr indent="-228600" lvl="1" marL="914400" marR="0" algn="l">
              <a:lnSpc>
                <a:spcPct val="100000"/>
              </a:lnSpc>
              <a:spcBef>
                <a:spcPts val="0"/>
              </a:spcBef>
              <a:spcAft>
                <a:spcPts val="0"/>
              </a:spcAft>
              <a:buClr>
                <a:schemeClr val="dk1"/>
              </a:buClr>
              <a:buSzPts val="600"/>
              <a:buFont typeface="Arial"/>
              <a:buNone/>
              <a:defRPr b="0" i="0" sz="800" u="none" cap="none" strike="noStrike">
                <a:solidFill>
                  <a:schemeClr val="dk1"/>
                </a:solidFill>
                <a:latin typeface="Questrial"/>
                <a:ea typeface="Questrial"/>
                <a:cs typeface="Questrial"/>
                <a:sym typeface="Questrial"/>
              </a:defRPr>
            </a:lvl2pPr>
            <a:lvl3pPr indent="-228600" lvl="2" marL="1371600" marR="0" algn="l">
              <a:lnSpc>
                <a:spcPct val="100000"/>
              </a:lnSpc>
              <a:spcBef>
                <a:spcPts val="500"/>
              </a:spcBef>
              <a:spcAft>
                <a:spcPts val="0"/>
              </a:spcAft>
              <a:buClr>
                <a:schemeClr val="dk1"/>
              </a:buClr>
              <a:buSzPts val="600"/>
              <a:buFont typeface="Arial"/>
              <a:buNone/>
              <a:defRPr b="0" i="0" sz="800" u="none" cap="none" strike="noStrike">
                <a:solidFill>
                  <a:schemeClr val="dk1"/>
                </a:solidFill>
                <a:latin typeface="Questrial"/>
                <a:ea typeface="Questrial"/>
                <a:cs typeface="Questrial"/>
                <a:sym typeface="Questrial"/>
              </a:defRPr>
            </a:lvl3pPr>
            <a:lvl4pPr indent="-228600" lvl="3" marL="1828800" marR="0" algn="l">
              <a:lnSpc>
                <a:spcPct val="100000"/>
              </a:lnSpc>
              <a:spcBef>
                <a:spcPts val="500"/>
              </a:spcBef>
              <a:spcAft>
                <a:spcPts val="0"/>
              </a:spcAft>
              <a:buClr>
                <a:schemeClr val="dk1"/>
              </a:buClr>
              <a:buSzPts val="600"/>
              <a:buFont typeface="Arial"/>
              <a:buNone/>
              <a:defRPr b="0" i="0" sz="800" u="none" cap="none" strike="noStrike">
                <a:solidFill>
                  <a:schemeClr val="dk1"/>
                </a:solidFill>
                <a:latin typeface="Questrial"/>
                <a:ea typeface="Questrial"/>
                <a:cs typeface="Questrial"/>
                <a:sym typeface="Questrial"/>
              </a:defRPr>
            </a:lvl4pPr>
            <a:lvl5pPr indent="-228600" lvl="4" marL="2286000" marR="0" algn="l">
              <a:lnSpc>
                <a:spcPct val="100000"/>
              </a:lnSpc>
              <a:spcBef>
                <a:spcPts val="500"/>
              </a:spcBef>
              <a:spcAft>
                <a:spcPts val="0"/>
              </a:spcAft>
              <a:buClr>
                <a:schemeClr val="dk1"/>
              </a:buClr>
              <a:buSzPts val="600"/>
              <a:buFont typeface="Arial"/>
              <a:buNone/>
              <a:defRPr b="0" i="0" sz="800" u="none" cap="none" strike="noStrike">
                <a:solidFill>
                  <a:schemeClr val="dk1"/>
                </a:solidFill>
                <a:latin typeface="Questrial"/>
                <a:ea typeface="Questrial"/>
                <a:cs typeface="Questrial"/>
                <a:sym typeface="Questrial"/>
              </a:defRPr>
            </a:lvl5pPr>
            <a:lvl6pPr indent="-292100" lvl="5" marL="2743200" marR="0" algn="l">
              <a:lnSpc>
                <a:spcPct val="100000"/>
              </a:lnSpc>
              <a:spcBef>
                <a:spcPts val="500"/>
              </a:spcBef>
              <a:spcAft>
                <a:spcPts val="0"/>
              </a:spcAft>
              <a:buClr>
                <a:schemeClr val="dk1"/>
              </a:buClr>
              <a:buSzPts val="1000"/>
              <a:buFont typeface="Arial"/>
              <a:buChar char="•"/>
              <a:defRPr b="0" i="0" sz="1800" u="none" cap="none" strike="noStrike">
                <a:solidFill>
                  <a:schemeClr val="dk1"/>
                </a:solidFill>
                <a:latin typeface="Questrial"/>
                <a:ea typeface="Questrial"/>
                <a:cs typeface="Questrial"/>
                <a:sym typeface="Questrial"/>
              </a:defRPr>
            </a:lvl6pPr>
            <a:lvl7pPr indent="-304800" lvl="6" marL="3200400" marR="0" algn="l">
              <a:lnSpc>
                <a:spcPct val="100000"/>
              </a:lnSpc>
              <a:spcBef>
                <a:spcPts val="500"/>
              </a:spcBef>
              <a:spcAft>
                <a:spcPts val="0"/>
              </a:spcAft>
              <a:buClr>
                <a:schemeClr val="accent1"/>
              </a:buClr>
              <a:buSzPts val="1200"/>
              <a:buFont typeface="Arial"/>
              <a:buChar char="​"/>
              <a:defRPr b="0" i="0" sz="1600" u="none" cap="none" strike="noStrike">
                <a:solidFill>
                  <a:schemeClr val="accent1"/>
                </a:solidFill>
                <a:latin typeface="Questrial"/>
                <a:ea typeface="Questrial"/>
                <a:cs typeface="Questrial"/>
                <a:sym typeface="Questrial"/>
              </a:defRPr>
            </a:lvl7pPr>
            <a:lvl8pPr indent="-298450" lvl="7" marL="3657600" marR="0" algn="l">
              <a:lnSpc>
                <a:spcPct val="100000"/>
              </a:lnSpc>
              <a:spcBef>
                <a:spcPts val="300"/>
              </a:spcBef>
              <a:spcAft>
                <a:spcPts val="0"/>
              </a:spcAft>
              <a:buClr>
                <a:schemeClr val="dk1"/>
              </a:buClr>
              <a:buSzPts val="1100"/>
              <a:buFont typeface="Arial"/>
              <a:buChar char="•"/>
              <a:defRPr b="0" i="0" sz="1400" u="none" cap="none" strike="noStrike">
                <a:solidFill>
                  <a:schemeClr val="dk1"/>
                </a:solidFill>
                <a:latin typeface="Questrial"/>
                <a:ea typeface="Questrial"/>
                <a:cs typeface="Questrial"/>
                <a:sym typeface="Questrial"/>
              </a:defRPr>
            </a:lvl8pPr>
            <a:lvl9pPr indent="-298450" lvl="8" marL="4114800" marR="0" algn="l">
              <a:lnSpc>
                <a:spcPct val="100000"/>
              </a:lnSpc>
              <a:spcBef>
                <a:spcPts val="300"/>
              </a:spcBef>
              <a:spcAft>
                <a:spcPts val="300"/>
              </a:spcAft>
              <a:buClr>
                <a:schemeClr val="dk2"/>
              </a:buClr>
              <a:buSzPts val="1100"/>
              <a:buFont typeface="Arial"/>
              <a:buChar char="​"/>
              <a:defRPr b="0" i="0" sz="1400" u="none" cap="none" strike="noStrike">
                <a:solidFill>
                  <a:schemeClr val="dk2"/>
                </a:solidFill>
                <a:latin typeface="Questrial"/>
                <a:ea typeface="Questrial"/>
                <a:cs typeface="Questrial"/>
                <a:sym typeface="Questrial"/>
              </a:defRPr>
            </a:lvl9pPr>
          </a:lstStyle>
          <a:p/>
        </p:txBody>
      </p:sp>
      <p:sp>
        <p:nvSpPr>
          <p:cNvPr id="95" name="Google Shape;95;p68"/>
          <p:cNvSpPr txBox="1"/>
          <p:nvPr>
            <p:ph type="title"/>
          </p:nvPr>
        </p:nvSpPr>
        <p:spPr>
          <a:xfrm>
            <a:off x="283987" y="339286"/>
            <a:ext cx="8580300" cy="802500"/>
          </a:xfrm>
          <a:prstGeom prst="rect">
            <a:avLst/>
          </a:prstGeom>
          <a:noFill/>
          <a:ln>
            <a:noFill/>
          </a:ln>
        </p:spPr>
        <p:txBody>
          <a:bodyPr anchorCtr="0" anchor="t" bIns="68575" lIns="68575" spcFirstLastPara="1" rIns="68575" wrap="square" tIns="68575">
            <a:noAutofit/>
          </a:bodyPr>
          <a:lstStyle>
            <a:lvl1pPr lvl="0" marR="0" algn="l">
              <a:lnSpc>
                <a:spcPct val="90000"/>
              </a:lnSpc>
              <a:spcBef>
                <a:spcPts val="0"/>
              </a:spcBef>
              <a:spcAft>
                <a:spcPts val="0"/>
              </a:spcAft>
              <a:buClr>
                <a:schemeClr val="dk1"/>
              </a:buClr>
              <a:buSzPts val="2400"/>
              <a:buFont typeface="Questrial"/>
              <a:buNone/>
              <a:defRPr b="1" i="0" sz="3200" u="none" cap="none" strike="noStrike">
                <a:solidFill>
                  <a:schemeClr val="dk1"/>
                </a:solidFill>
                <a:latin typeface="Questrial"/>
                <a:ea typeface="Questrial"/>
                <a:cs typeface="Questrial"/>
                <a:sym typeface="Questrial"/>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sp>
        <p:nvSpPr>
          <p:cNvPr id="96" name="Google Shape;96;p68"/>
          <p:cNvSpPr txBox="1"/>
          <p:nvPr>
            <p:ph idx="2" type="body"/>
          </p:nvPr>
        </p:nvSpPr>
        <p:spPr>
          <a:xfrm>
            <a:off x="282222" y="1263953"/>
            <a:ext cx="8579700" cy="3297300"/>
          </a:xfrm>
          <a:prstGeom prst="rect">
            <a:avLst/>
          </a:prstGeom>
          <a:noFill/>
          <a:ln>
            <a:noFill/>
          </a:ln>
        </p:spPr>
        <p:txBody>
          <a:bodyPr anchorCtr="0" anchor="t" bIns="68575" lIns="68575" spcFirstLastPara="1" rIns="68575" wrap="square" tIns="68575">
            <a:noAutofit/>
          </a:bodyPr>
          <a:lstStyle>
            <a:lvl1pPr indent="-342900" lvl="0" marL="457200" marR="0" algn="l">
              <a:lnSpc>
                <a:spcPct val="100000"/>
              </a:lnSpc>
              <a:spcBef>
                <a:spcPts val="0"/>
              </a:spcBef>
              <a:spcAft>
                <a:spcPts val="0"/>
              </a:spcAft>
              <a:buClr>
                <a:schemeClr val="dk1"/>
              </a:buClr>
              <a:buSzPts val="1800"/>
              <a:buFont typeface="Arial"/>
              <a:buChar char="•"/>
              <a:defRPr b="0" i="0" sz="2400" u="none" cap="none" strike="noStrike">
                <a:solidFill>
                  <a:schemeClr val="dk1"/>
                </a:solidFill>
                <a:latin typeface="Questrial"/>
                <a:ea typeface="Questrial"/>
                <a:cs typeface="Questrial"/>
                <a:sym typeface="Questrial"/>
              </a:defRPr>
            </a:lvl1pPr>
            <a:lvl2pPr indent="-342900" lvl="1" marL="914400" marR="0" algn="l">
              <a:lnSpc>
                <a:spcPct val="100000"/>
              </a:lnSpc>
              <a:spcBef>
                <a:spcPts val="500"/>
              </a:spcBef>
              <a:spcAft>
                <a:spcPts val="0"/>
              </a:spcAft>
              <a:buClr>
                <a:schemeClr val="dk1"/>
              </a:buClr>
              <a:buSzPts val="1800"/>
              <a:buFont typeface="Arial"/>
              <a:buChar char="•"/>
              <a:defRPr b="0" i="0" sz="2400" u="none" cap="none" strike="noStrike">
                <a:solidFill>
                  <a:schemeClr val="dk1"/>
                </a:solidFill>
                <a:latin typeface="Questrial"/>
                <a:ea typeface="Questrial"/>
                <a:cs typeface="Questrial"/>
                <a:sym typeface="Questrial"/>
              </a:defRPr>
            </a:lvl2pPr>
            <a:lvl3pPr indent="-323850" lvl="2" marL="1371600" marR="0" algn="l">
              <a:lnSpc>
                <a:spcPct val="100000"/>
              </a:lnSpc>
              <a:spcBef>
                <a:spcPts val="500"/>
              </a:spcBef>
              <a:spcAft>
                <a:spcPts val="0"/>
              </a:spcAft>
              <a:buClr>
                <a:schemeClr val="dk1"/>
              </a:buClr>
              <a:buSzPts val="1500"/>
              <a:buFont typeface="Arial"/>
              <a:buChar char="•"/>
              <a:defRPr b="0" i="0" sz="2000" u="none" cap="none" strike="noStrike">
                <a:solidFill>
                  <a:schemeClr val="dk1"/>
                </a:solidFill>
                <a:latin typeface="Questrial"/>
                <a:ea typeface="Questrial"/>
                <a:cs typeface="Questrial"/>
                <a:sym typeface="Questrial"/>
              </a:defRPr>
            </a:lvl3pPr>
            <a:lvl4pPr indent="-323850" lvl="3" marL="1828800" marR="0" algn="l">
              <a:lnSpc>
                <a:spcPct val="100000"/>
              </a:lnSpc>
              <a:spcBef>
                <a:spcPts val="500"/>
              </a:spcBef>
              <a:spcAft>
                <a:spcPts val="0"/>
              </a:spcAft>
              <a:buClr>
                <a:schemeClr val="dk1"/>
              </a:buClr>
              <a:buSzPts val="1500"/>
              <a:buFont typeface="Arial"/>
              <a:buChar char="•"/>
              <a:defRPr b="0" i="0" sz="2000" u="none" cap="none" strike="noStrike">
                <a:solidFill>
                  <a:schemeClr val="dk1"/>
                </a:solidFill>
                <a:latin typeface="Questrial"/>
                <a:ea typeface="Questrial"/>
                <a:cs typeface="Questrial"/>
                <a:sym typeface="Questrial"/>
              </a:defRPr>
            </a:lvl4pPr>
            <a:lvl5pPr indent="-323850" lvl="4" marL="2286000" marR="0" algn="l">
              <a:lnSpc>
                <a:spcPct val="100000"/>
              </a:lnSpc>
              <a:spcBef>
                <a:spcPts val="500"/>
              </a:spcBef>
              <a:spcAft>
                <a:spcPts val="0"/>
              </a:spcAft>
              <a:buClr>
                <a:schemeClr val="dk1"/>
              </a:buClr>
              <a:buSzPts val="1500"/>
              <a:buFont typeface="Arial"/>
              <a:buChar char="•"/>
              <a:defRPr b="0" i="0" sz="2000" u="none" cap="none" strike="noStrike">
                <a:solidFill>
                  <a:schemeClr val="dk1"/>
                </a:solidFill>
                <a:latin typeface="Questrial"/>
                <a:ea typeface="Questrial"/>
                <a:cs typeface="Questrial"/>
                <a:sym typeface="Questrial"/>
              </a:defRPr>
            </a:lvl5pPr>
            <a:lvl6pPr indent="-228600" lvl="5" marL="2743200" marR="0" algn="l">
              <a:lnSpc>
                <a:spcPct val="100000"/>
              </a:lnSpc>
              <a:spcBef>
                <a:spcPts val="500"/>
              </a:spcBef>
              <a:spcAft>
                <a:spcPts val="0"/>
              </a:spcAft>
              <a:buClr>
                <a:schemeClr val="dk1"/>
              </a:buClr>
              <a:buSzPts val="1400"/>
              <a:buFont typeface="Arial"/>
              <a:buNone/>
              <a:defRPr b="0" i="0" sz="1800" u="none" cap="none" strike="noStrike">
                <a:solidFill>
                  <a:schemeClr val="dk1"/>
                </a:solidFill>
                <a:latin typeface="Questrial"/>
                <a:ea typeface="Questrial"/>
                <a:cs typeface="Questrial"/>
                <a:sym typeface="Questrial"/>
              </a:defRPr>
            </a:lvl6pPr>
            <a:lvl7pPr indent="-304800" lvl="6" marL="3200400" marR="0" algn="l">
              <a:lnSpc>
                <a:spcPct val="100000"/>
              </a:lnSpc>
              <a:spcBef>
                <a:spcPts val="500"/>
              </a:spcBef>
              <a:spcAft>
                <a:spcPts val="0"/>
              </a:spcAft>
              <a:buClr>
                <a:schemeClr val="accent1"/>
              </a:buClr>
              <a:buSzPts val="1200"/>
              <a:buFont typeface="Arial"/>
              <a:buChar char="​"/>
              <a:defRPr b="0" i="0" sz="1600" u="none" cap="none" strike="noStrike">
                <a:solidFill>
                  <a:schemeClr val="accent1"/>
                </a:solidFill>
                <a:latin typeface="Questrial"/>
                <a:ea typeface="Questrial"/>
                <a:cs typeface="Questrial"/>
                <a:sym typeface="Questrial"/>
              </a:defRPr>
            </a:lvl7pPr>
            <a:lvl8pPr indent="-298450" lvl="7" marL="3657600" marR="0" algn="l">
              <a:lnSpc>
                <a:spcPct val="100000"/>
              </a:lnSpc>
              <a:spcBef>
                <a:spcPts val="300"/>
              </a:spcBef>
              <a:spcAft>
                <a:spcPts val="0"/>
              </a:spcAft>
              <a:buClr>
                <a:schemeClr val="dk1"/>
              </a:buClr>
              <a:buSzPts val="1100"/>
              <a:buFont typeface="Arial"/>
              <a:buChar char="•"/>
              <a:defRPr b="0" i="0" sz="1400" u="none" cap="none" strike="noStrike">
                <a:solidFill>
                  <a:schemeClr val="dk1"/>
                </a:solidFill>
                <a:latin typeface="Questrial"/>
                <a:ea typeface="Questrial"/>
                <a:cs typeface="Questrial"/>
                <a:sym typeface="Questrial"/>
              </a:defRPr>
            </a:lvl8pPr>
            <a:lvl9pPr indent="-298450" lvl="8" marL="4114800" marR="0" algn="l">
              <a:lnSpc>
                <a:spcPct val="100000"/>
              </a:lnSpc>
              <a:spcBef>
                <a:spcPts val="300"/>
              </a:spcBef>
              <a:spcAft>
                <a:spcPts val="300"/>
              </a:spcAft>
              <a:buClr>
                <a:schemeClr val="dk2"/>
              </a:buClr>
              <a:buSzPts val="1100"/>
              <a:buFont typeface="Arial"/>
              <a:buChar char="​"/>
              <a:defRPr b="0" i="0" sz="1400" u="none" cap="none" strike="noStrike">
                <a:solidFill>
                  <a:schemeClr val="dk2"/>
                </a:solidFill>
                <a:latin typeface="Questrial"/>
                <a:ea typeface="Questrial"/>
                <a:cs typeface="Questrial"/>
                <a:sym typeface="Questrial"/>
              </a:defRPr>
            </a:lvl9pPr>
          </a:lstStyle>
          <a:p/>
        </p:txBody>
      </p:sp>
      <p:sp>
        <p:nvSpPr>
          <p:cNvPr id="97" name="Google Shape;97;p68"/>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up Discussion">
  <p:cSld name="Group Discussion">
    <p:spTree>
      <p:nvGrpSpPr>
        <p:cNvPr id="98" name="Shape 98"/>
        <p:cNvGrpSpPr/>
        <p:nvPr/>
      </p:nvGrpSpPr>
      <p:grpSpPr>
        <a:xfrm>
          <a:off x="0" y="0"/>
          <a:ext cx="0" cy="0"/>
          <a:chOff x="0" y="0"/>
          <a:chExt cx="0" cy="0"/>
        </a:xfrm>
      </p:grpSpPr>
      <p:sp>
        <p:nvSpPr>
          <p:cNvPr id="99" name="Google Shape;99;p69"/>
          <p:cNvSpPr/>
          <p:nvPr/>
        </p:nvSpPr>
        <p:spPr>
          <a:xfrm>
            <a:off x="347597" y="0"/>
            <a:ext cx="28653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100" name="Google Shape;100;p69"/>
          <p:cNvSpPr txBox="1"/>
          <p:nvPr>
            <p:ph type="ctrTitle"/>
          </p:nvPr>
        </p:nvSpPr>
        <p:spPr>
          <a:xfrm>
            <a:off x="515915" y="2268015"/>
            <a:ext cx="2405700" cy="21183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sz="33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101" name="Google Shape;101;p69"/>
          <p:cNvPicPr preferRelativeResize="0"/>
          <p:nvPr/>
        </p:nvPicPr>
        <p:blipFill rotWithShape="1">
          <a:blip r:embed="rId2">
            <a:alphaModFix/>
          </a:blip>
          <a:srcRect b="0" l="0" r="0" t="0"/>
          <a:stretch/>
        </p:blipFill>
        <p:spPr>
          <a:xfrm>
            <a:off x="1083308" y="807024"/>
            <a:ext cx="1270995" cy="1270995"/>
          </a:xfrm>
          <a:prstGeom prst="rect">
            <a:avLst/>
          </a:prstGeom>
          <a:noFill/>
          <a:ln>
            <a:noFill/>
          </a:ln>
        </p:spPr>
      </p:pic>
      <p:cxnSp>
        <p:nvCxnSpPr>
          <p:cNvPr id="102" name="Google Shape;102;p69"/>
          <p:cNvCxnSpPr/>
          <p:nvPr/>
        </p:nvCxnSpPr>
        <p:spPr>
          <a:xfrm>
            <a:off x="1085340" y="2268014"/>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103" name="Google Shape;103;p69"/>
          <p:cNvSpPr txBox="1"/>
          <p:nvPr>
            <p:ph idx="1" type="body"/>
          </p:nvPr>
        </p:nvSpPr>
        <p:spPr>
          <a:xfrm>
            <a:off x="3494485" y="786653"/>
            <a:ext cx="5486400" cy="4069800"/>
          </a:xfrm>
          <a:prstGeom prst="rect">
            <a:avLst/>
          </a:prstGeom>
          <a:noFill/>
          <a:ln>
            <a:noFill/>
          </a:ln>
        </p:spPr>
        <p:txBody>
          <a:bodyPr anchorCtr="0" anchor="b" bIns="34275" lIns="68575" spcFirstLastPara="1" rIns="68575" wrap="square" tIns="34275">
            <a:noAutofit/>
          </a:bodyPr>
          <a:lstStyle>
            <a:lvl1pPr indent="-400050" lvl="0" marL="457200" algn="l">
              <a:lnSpc>
                <a:spcPct val="90000"/>
              </a:lnSpc>
              <a:spcBef>
                <a:spcPts val="800"/>
              </a:spcBef>
              <a:spcAft>
                <a:spcPts val="0"/>
              </a:spcAft>
              <a:buSzPts val="2700"/>
              <a:buFont typeface="Trebuchet MS"/>
              <a:buAutoNum type="arabicPeriod"/>
              <a:defRPr sz="2700">
                <a:solidFill>
                  <a:schemeClr val="dk1"/>
                </a:solidFill>
              </a:defRPr>
            </a:lvl1pPr>
            <a:lvl2pPr indent="-381000" lvl="1" marL="914400" algn="l">
              <a:lnSpc>
                <a:spcPct val="90000"/>
              </a:lnSpc>
              <a:spcBef>
                <a:spcPts val="400"/>
              </a:spcBef>
              <a:spcAft>
                <a:spcPts val="0"/>
              </a:spcAft>
              <a:buSzPts val="2400"/>
              <a:buFont typeface="Trebuchet MS"/>
              <a:buAutoNum type="arabicPeriod"/>
              <a:defRPr sz="2400">
                <a:solidFill>
                  <a:schemeClr val="dk1"/>
                </a:solidFill>
              </a:defRPr>
            </a:lvl2pPr>
            <a:lvl3pPr indent="-361950" lvl="2" marL="1371600" algn="l">
              <a:lnSpc>
                <a:spcPct val="90000"/>
              </a:lnSpc>
              <a:spcBef>
                <a:spcPts val="400"/>
              </a:spcBef>
              <a:spcAft>
                <a:spcPts val="0"/>
              </a:spcAft>
              <a:buSzPts val="2100"/>
              <a:buFont typeface="Trebuchet MS"/>
              <a:buAutoNum type="arabicPeriod"/>
              <a:defRPr sz="2100">
                <a:solidFill>
                  <a:schemeClr val="dk1"/>
                </a:solidFill>
              </a:defRPr>
            </a:lvl3pPr>
            <a:lvl4pPr indent="-342900" lvl="3" marL="1828800" algn="l">
              <a:lnSpc>
                <a:spcPct val="90000"/>
              </a:lnSpc>
              <a:spcBef>
                <a:spcPts val="400"/>
              </a:spcBef>
              <a:spcAft>
                <a:spcPts val="0"/>
              </a:spcAft>
              <a:buSzPts val="1800"/>
              <a:buFont typeface="Trebuchet MS"/>
              <a:buAutoNum type="arabicPeriod"/>
              <a:defRPr sz="1800">
                <a:solidFill>
                  <a:schemeClr val="dk1"/>
                </a:solidFill>
              </a:defRPr>
            </a:lvl4pPr>
            <a:lvl5pPr indent="-342900" lvl="4" marL="2286000" algn="l">
              <a:lnSpc>
                <a:spcPct val="90000"/>
              </a:lnSpc>
              <a:spcBef>
                <a:spcPts val="400"/>
              </a:spcBef>
              <a:spcAft>
                <a:spcPts val="0"/>
              </a:spcAft>
              <a:buSzPts val="1800"/>
              <a:buFont typeface="Trebuchet MS"/>
              <a:buAutoNum type="arabicPeriod"/>
              <a:defRPr sz="18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04" name="Google Shape;104;p69"/>
          <p:cNvCxnSpPr/>
          <p:nvPr/>
        </p:nvCxnSpPr>
        <p:spPr>
          <a:xfrm>
            <a:off x="1085340" y="4386245"/>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105" name="Google Shape;105;p69"/>
          <p:cNvSpPr/>
          <p:nvPr/>
        </p:nvSpPr>
        <p:spPr>
          <a:xfrm>
            <a:off x="1083308" y="4634733"/>
            <a:ext cx="1269000" cy="331500"/>
          </a:xfrm>
          <a:prstGeom prst="roundRect">
            <a:avLst>
              <a:gd fmla="val 16667" name="adj"/>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106" name="Google Shape;106;p69"/>
          <p:cNvSpPr txBox="1"/>
          <p:nvPr>
            <p:ph idx="2" type="body"/>
          </p:nvPr>
        </p:nvSpPr>
        <p:spPr>
          <a:xfrm>
            <a:off x="1012932" y="4634732"/>
            <a:ext cx="1411500" cy="3315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SzPts val="2100"/>
              <a:buNone/>
              <a:defRPr>
                <a:solidFill>
                  <a:schemeClr val="lt1"/>
                </a:solidFill>
              </a:defRPr>
            </a:lvl1pPr>
            <a:lvl2pPr indent="-342900" lvl="1" marL="914400" algn="l">
              <a:lnSpc>
                <a:spcPct val="90000"/>
              </a:lnSpc>
              <a:spcBef>
                <a:spcPts val="400"/>
              </a:spcBef>
              <a:spcAft>
                <a:spcPts val="0"/>
              </a:spcAft>
              <a:buSzPts val="1800"/>
              <a:buChar char="▪"/>
              <a:defRPr>
                <a:solidFill>
                  <a:schemeClr val="lt1"/>
                </a:solidFill>
              </a:defRPr>
            </a:lvl2pPr>
            <a:lvl3pPr indent="-323850" lvl="2" marL="1371600" algn="l">
              <a:lnSpc>
                <a:spcPct val="90000"/>
              </a:lnSpc>
              <a:spcBef>
                <a:spcPts val="400"/>
              </a:spcBef>
              <a:spcAft>
                <a:spcPts val="0"/>
              </a:spcAft>
              <a:buSzPts val="1500"/>
              <a:buChar char="▪"/>
              <a:defRPr>
                <a:solidFill>
                  <a:schemeClr val="lt1"/>
                </a:solidFill>
              </a:defRPr>
            </a:lvl3pPr>
            <a:lvl4pPr indent="-317500" lvl="3" marL="1828800" algn="l">
              <a:lnSpc>
                <a:spcPct val="90000"/>
              </a:lnSpc>
              <a:spcBef>
                <a:spcPts val="400"/>
              </a:spcBef>
              <a:spcAft>
                <a:spcPts val="0"/>
              </a:spcAft>
              <a:buSzPts val="1400"/>
              <a:buChar char="▪"/>
              <a:defRPr>
                <a:solidFill>
                  <a:schemeClr val="lt1"/>
                </a:solidFill>
              </a:defRPr>
            </a:lvl4pPr>
            <a:lvl5pPr indent="-317500" lvl="4" marL="2286000" algn="l">
              <a:lnSpc>
                <a:spcPct val="90000"/>
              </a:lnSpc>
              <a:spcBef>
                <a:spcPts val="400"/>
              </a:spcBef>
              <a:spcAft>
                <a:spcPts val="0"/>
              </a:spcAft>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 name="Google Shape;107;p69"/>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108" name="Shape 108"/>
        <p:cNvGrpSpPr/>
        <p:nvPr/>
      </p:nvGrpSpPr>
      <p:grpSpPr>
        <a:xfrm>
          <a:off x="0" y="0"/>
          <a:ext cx="0" cy="0"/>
          <a:chOff x="0" y="0"/>
          <a:chExt cx="0" cy="0"/>
        </a:xfrm>
      </p:grpSpPr>
      <p:sp>
        <p:nvSpPr>
          <p:cNvPr id="109" name="Google Shape;109;p76"/>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76"/>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 name="Google Shape;111;p76"/>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 name="Google Shape;112;p7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p76"/>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14" name="Google Shape;114;p76"/>
          <p:cNvCxnSpPr/>
          <p:nvPr/>
        </p:nvCxnSpPr>
        <p:spPr>
          <a:xfrm>
            <a:off x="628650" y="1252438"/>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115" name="Google Shape;115;p76"/>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116" name="Shape 116"/>
        <p:cNvGrpSpPr/>
        <p:nvPr/>
      </p:nvGrpSpPr>
      <p:grpSpPr>
        <a:xfrm>
          <a:off x="0" y="0"/>
          <a:ext cx="0" cy="0"/>
          <a:chOff x="0" y="0"/>
          <a:chExt cx="0" cy="0"/>
        </a:xfrm>
      </p:grpSpPr>
      <p:sp>
        <p:nvSpPr>
          <p:cNvPr id="117" name="Google Shape;117;p77"/>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7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9" name="Google Shape;119;p77"/>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20" name="Google Shape;120;p77"/>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121" name="Google Shape;121;p77"/>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122" name="Shape 122"/>
        <p:cNvGrpSpPr/>
        <p:nvPr/>
      </p:nvGrpSpPr>
      <p:grpSpPr>
        <a:xfrm>
          <a:off x="0" y="0"/>
          <a:ext cx="0" cy="0"/>
          <a:chOff x="0" y="0"/>
          <a:chExt cx="0" cy="0"/>
        </a:xfrm>
      </p:grpSpPr>
      <p:sp>
        <p:nvSpPr>
          <p:cNvPr id="123" name="Google Shape;123;p78"/>
          <p:cNvSpPr txBox="1"/>
          <p:nvPr>
            <p:ph type="title"/>
          </p:nvPr>
        </p:nvSpPr>
        <p:spPr>
          <a:xfrm>
            <a:off x="629841" y="381428"/>
            <a:ext cx="2949000" cy="8901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p7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400"/>
              </a:spcBef>
              <a:spcAft>
                <a:spcPts val="0"/>
              </a:spcAft>
              <a:buSzPts val="1500"/>
              <a:buChar char="▪"/>
              <a:defRPr sz="1500"/>
            </a:lvl2pPr>
            <a:lvl3pPr indent="-317500" lvl="2" marL="1371600" algn="l">
              <a:lnSpc>
                <a:spcPct val="90000"/>
              </a:lnSpc>
              <a:spcBef>
                <a:spcPts val="400"/>
              </a:spcBef>
              <a:spcAft>
                <a:spcPts val="0"/>
              </a:spcAft>
              <a:buSzPts val="1400"/>
              <a:buChar char="▪"/>
              <a:defRPr sz="14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25" name="Google Shape;125;p7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200"/>
              <a:buNone/>
              <a:defRPr sz="1200">
                <a:solidFill>
                  <a:schemeClr val="accent5"/>
                </a:solidFill>
              </a:defRPr>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26" name="Google Shape;126;p7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7" name="Google Shape;127;p78"/>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28" name="Google Shape;128;p78"/>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129" name="Google Shape;129;p78"/>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 Slide Dark">
    <p:bg>
      <p:bgPr>
        <a:solidFill>
          <a:srgbClr val="D5ECFF">
            <a:alpha val="47058"/>
          </a:srgbClr>
        </a:solidFill>
      </p:bgPr>
    </p:bg>
    <p:spTree>
      <p:nvGrpSpPr>
        <p:cNvPr id="130" name="Shape 130"/>
        <p:cNvGrpSpPr/>
        <p:nvPr/>
      </p:nvGrpSpPr>
      <p:grpSpPr>
        <a:xfrm>
          <a:off x="0" y="0"/>
          <a:ext cx="0" cy="0"/>
          <a:chOff x="0" y="0"/>
          <a:chExt cx="0" cy="0"/>
        </a:xfrm>
      </p:grpSpPr>
      <p:sp>
        <p:nvSpPr>
          <p:cNvPr id="131" name="Google Shape;131;p79"/>
          <p:cNvSpPr txBox="1"/>
          <p:nvPr>
            <p:ph type="ctrTitle"/>
          </p:nvPr>
        </p:nvSpPr>
        <p:spPr>
          <a:xfrm>
            <a:off x="1289407"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2" name="Google Shape;132;p79"/>
          <p:cNvSpPr txBox="1"/>
          <p:nvPr>
            <p:ph idx="1" type="subTitle"/>
          </p:nvPr>
        </p:nvSpPr>
        <p:spPr>
          <a:xfrm>
            <a:off x="1289407" y="3014408"/>
            <a:ext cx="6858000" cy="10023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SzPts val="2400"/>
              <a:buNone/>
              <a:defRPr sz="2400">
                <a:solidFill>
                  <a:schemeClr val="accent5"/>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p:txBody>
      </p:sp>
      <p:cxnSp>
        <p:nvCxnSpPr>
          <p:cNvPr id="133" name="Google Shape;133;p79"/>
          <p:cNvCxnSpPr/>
          <p:nvPr/>
        </p:nvCxnSpPr>
        <p:spPr>
          <a:xfrm>
            <a:off x="3582550" y="2816678"/>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134" name="Google Shape;134;p79"/>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5" name="Shape 135"/>
        <p:cNvGrpSpPr/>
        <p:nvPr/>
      </p:nvGrpSpPr>
      <p:grpSpPr>
        <a:xfrm>
          <a:off x="0" y="0"/>
          <a:ext cx="0" cy="0"/>
          <a:chOff x="0" y="0"/>
          <a:chExt cx="0" cy="0"/>
        </a:xfrm>
      </p:grpSpPr>
      <p:sp>
        <p:nvSpPr>
          <p:cNvPr id="136" name="Google Shape;136;p80"/>
          <p:cNvSpPr txBox="1"/>
          <p:nvPr>
            <p:ph type="ctrTitle"/>
          </p:nvPr>
        </p:nvSpPr>
        <p:spPr>
          <a:xfrm>
            <a:off x="1327935"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2"/>
              </a:buClr>
              <a:buSzPts val="4100"/>
              <a:buFont typeface="Trebuchet MS"/>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7" name="Google Shape;137;p80"/>
          <p:cNvSpPr txBox="1"/>
          <p:nvPr>
            <p:ph idx="1" type="subTitle"/>
          </p:nvPr>
        </p:nvSpPr>
        <p:spPr>
          <a:xfrm>
            <a:off x="1327935" y="3014408"/>
            <a:ext cx="6858000" cy="10023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SzPts val="1800"/>
              <a:buNone/>
              <a:defRPr sz="1800">
                <a:solidFill>
                  <a:schemeClr val="accent5"/>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38" name="Google Shape;138;p8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9" name="Google Shape;139;p80"/>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40" name="Google Shape;140;p80"/>
          <p:cNvCxnSpPr/>
          <p:nvPr/>
        </p:nvCxnSpPr>
        <p:spPr>
          <a:xfrm>
            <a:off x="3621079" y="2816678"/>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141" name="Google Shape;141;p80"/>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No Subtitle">
  <p:cSld name="Title Slide Dark No Subtitle">
    <p:bg>
      <p:bgPr>
        <a:solidFill>
          <a:srgbClr val="D5ECFF">
            <a:alpha val="47058"/>
          </a:srgbClr>
        </a:solidFill>
      </p:bgPr>
    </p:bg>
    <p:spTree>
      <p:nvGrpSpPr>
        <p:cNvPr id="142" name="Shape 142"/>
        <p:cNvGrpSpPr/>
        <p:nvPr/>
      </p:nvGrpSpPr>
      <p:grpSpPr>
        <a:xfrm>
          <a:off x="0" y="0"/>
          <a:ext cx="0" cy="0"/>
          <a:chOff x="0" y="0"/>
          <a:chExt cx="0" cy="0"/>
        </a:xfrm>
      </p:grpSpPr>
      <p:sp>
        <p:nvSpPr>
          <p:cNvPr id="143" name="Google Shape;143;p81"/>
          <p:cNvSpPr txBox="1"/>
          <p:nvPr>
            <p:ph type="ctrTitle"/>
          </p:nvPr>
        </p:nvSpPr>
        <p:spPr>
          <a:xfrm>
            <a:off x="1289407" y="1769235"/>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44" name="Google Shape;144;p81"/>
          <p:cNvCxnSpPr/>
          <p:nvPr/>
        </p:nvCxnSpPr>
        <p:spPr>
          <a:xfrm>
            <a:off x="3582550" y="3744141"/>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145" name="Google Shape;145;p81"/>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No Subtitle">
  <p:cSld name="Title Slide Dark No Subtitle">
    <p:bg>
      <p:bgPr>
        <a:solidFill>
          <a:srgbClr val="D5ECFF">
            <a:alpha val="49019"/>
          </a:srgbClr>
        </a:solidFill>
      </p:bgPr>
    </p:bg>
    <p:spTree>
      <p:nvGrpSpPr>
        <p:cNvPr id="19" name="Shape 19"/>
        <p:cNvGrpSpPr/>
        <p:nvPr/>
      </p:nvGrpSpPr>
      <p:grpSpPr>
        <a:xfrm>
          <a:off x="0" y="0"/>
          <a:ext cx="0" cy="0"/>
          <a:chOff x="0" y="0"/>
          <a:chExt cx="0" cy="0"/>
        </a:xfrm>
      </p:grpSpPr>
      <p:sp>
        <p:nvSpPr>
          <p:cNvPr id="20" name="Google Shape;20;p70"/>
          <p:cNvSpPr txBox="1"/>
          <p:nvPr>
            <p:ph type="ctrTitle"/>
          </p:nvPr>
        </p:nvSpPr>
        <p:spPr>
          <a:xfrm>
            <a:off x="1289407" y="1769235"/>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1" name="Google Shape;21;p70"/>
          <p:cNvCxnSpPr/>
          <p:nvPr/>
        </p:nvCxnSpPr>
        <p:spPr>
          <a:xfrm>
            <a:off x="3582550" y="3744141"/>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22" name="Google Shape;22;p70"/>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Full Picture">
  <p:cSld name="Title Slide Full Picture">
    <p:bg>
      <p:bgPr>
        <a:solidFill>
          <a:schemeClr val="dk2"/>
        </a:solidFill>
      </p:bgPr>
    </p:bg>
    <p:spTree>
      <p:nvGrpSpPr>
        <p:cNvPr id="146" name="Shape 146"/>
        <p:cNvGrpSpPr/>
        <p:nvPr/>
      </p:nvGrpSpPr>
      <p:grpSpPr>
        <a:xfrm>
          <a:off x="0" y="0"/>
          <a:ext cx="0" cy="0"/>
          <a:chOff x="0" y="0"/>
          <a:chExt cx="0" cy="0"/>
        </a:xfrm>
      </p:grpSpPr>
      <p:pic>
        <p:nvPicPr>
          <p:cNvPr id="147" name="Google Shape;147;p82"/>
          <p:cNvPicPr preferRelativeResize="0"/>
          <p:nvPr/>
        </p:nvPicPr>
        <p:blipFill rotWithShape="1">
          <a:blip r:embed="rId2">
            <a:alphaModFix/>
          </a:blip>
          <a:srcRect b="0" l="0" r="0" t="0"/>
          <a:stretch/>
        </p:blipFill>
        <p:spPr>
          <a:xfrm>
            <a:off x="357972" y="0"/>
            <a:ext cx="8806438" cy="5143500"/>
          </a:xfrm>
          <a:prstGeom prst="rect">
            <a:avLst/>
          </a:prstGeom>
          <a:noFill/>
          <a:ln>
            <a:noFill/>
          </a:ln>
        </p:spPr>
      </p:pic>
      <p:sp>
        <p:nvSpPr>
          <p:cNvPr id="148" name="Google Shape;148;p8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9" name="Google Shape;149;p82"/>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0" name="Google Shape;150;p82"/>
          <p:cNvSpPr/>
          <p:nvPr/>
        </p:nvSpPr>
        <p:spPr>
          <a:xfrm>
            <a:off x="357972" y="2398333"/>
            <a:ext cx="8786100" cy="1379100"/>
          </a:xfrm>
          <a:prstGeom prst="rect">
            <a:avLst/>
          </a:prstGeom>
          <a:solidFill>
            <a:schemeClr val="dk2">
              <a:alpha val="82352"/>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151" name="Google Shape;151;p82"/>
          <p:cNvSpPr txBox="1"/>
          <p:nvPr>
            <p:ph type="ctrTitle"/>
          </p:nvPr>
        </p:nvSpPr>
        <p:spPr>
          <a:xfrm>
            <a:off x="744233" y="2497543"/>
            <a:ext cx="7886700" cy="11808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2"/>
              </a:buClr>
              <a:buSzPts val="3600"/>
              <a:buFont typeface="Trebuchet MS"/>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52" name="Google Shape;152;p82"/>
          <p:cNvCxnSpPr/>
          <p:nvPr/>
        </p:nvCxnSpPr>
        <p:spPr>
          <a:xfrm rot="10800000">
            <a:off x="9120884" y="2398540"/>
            <a:ext cx="0" cy="1379100"/>
          </a:xfrm>
          <a:prstGeom prst="straightConnector1">
            <a:avLst/>
          </a:prstGeom>
          <a:noFill/>
          <a:ln cap="flat" cmpd="sng" w="101600">
            <a:solidFill>
              <a:schemeClr val="accent2"/>
            </a:solidFill>
            <a:prstDash val="solid"/>
            <a:miter lim="800000"/>
            <a:headEnd len="sm" w="sm" type="none"/>
            <a:tailEnd len="sm" w="sm" type="none"/>
          </a:ln>
        </p:spPr>
      </p:cxnSp>
      <p:pic>
        <p:nvPicPr>
          <p:cNvPr id="153" name="Google Shape;153;p82"/>
          <p:cNvPicPr preferRelativeResize="0"/>
          <p:nvPr/>
        </p:nvPicPr>
        <p:blipFill rotWithShape="1">
          <a:blip r:embed="rId3">
            <a:alphaModFix/>
          </a:blip>
          <a:srcRect b="0" l="0" r="0" t="0"/>
          <a:stretch/>
        </p:blipFill>
        <p:spPr>
          <a:xfrm>
            <a:off x="8293283" y="82468"/>
            <a:ext cx="785843" cy="283027"/>
          </a:xfrm>
          <a:prstGeom prst="rect">
            <a:avLst/>
          </a:prstGeom>
          <a:noFill/>
          <a:ln>
            <a:noFill/>
          </a:ln>
        </p:spPr>
      </p:pic>
      <p:sp>
        <p:nvSpPr>
          <p:cNvPr id="154" name="Google Shape;154;p82"/>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Half Picture">
  <p:cSld name="Title Slide Half Picture">
    <p:bg>
      <p:bgPr>
        <a:solidFill>
          <a:schemeClr val="dk2"/>
        </a:solidFill>
      </p:bgPr>
    </p:bg>
    <p:spTree>
      <p:nvGrpSpPr>
        <p:cNvPr id="155" name="Shape 155"/>
        <p:cNvGrpSpPr/>
        <p:nvPr/>
      </p:nvGrpSpPr>
      <p:grpSpPr>
        <a:xfrm>
          <a:off x="0" y="0"/>
          <a:ext cx="0" cy="0"/>
          <a:chOff x="0" y="0"/>
          <a:chExt cx="0" cy="0"/>
        </a:xfrm>
      </p:grpSpPr>
      <p:sp>
        <p:nvSpPr>
          <p:cNvPr id="156" name="Google Shape;156;p8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7" name="Google Shape;157;p83"/>
          <p:cNvSpPr txBox="1"/>
          <p:nvPr>
            <p:ph type="ctrTitle"/>
          </p:nvPr>
        </p:nvSpPr>
        <p:spPr>
          <a:xfrm>
            <a:off x="5432462" y="1171253"/>
            <a:ext cx="3082800" cy="34935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chemeClr val="lt2"/>
              </a:buClr>
              <a:buSzPts val="3600"/>
              <a:buFont typeface="Trebuchet MS"/>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58" name="Google Shape;158;p83"/>
          <p:cNvCxnSpPr/>
          <p:nvPr/>
        </p:nvCxnSpPr>
        <p:spPr>
          <a:xfrm flipH="1" rot="10800000">
            <a:off x="5093409" y="0"/>
            <a:ext cx="38400" cy="5143500"/>
          </a:xfrm>
          <a:prstGeom prst="straightConnector1">
            <a:avLst/>
          </a:prstGeom>
          <a:noFill/>
          <a:ln cap="flat" cmpd="sng" w="139700">
            <a:solidFill>
              <a:schemeClr val="accent2"/>
            </a:solidFill>
            <a:prstDash val="solid"/>
            <a:miter lim="800000"/>
            <a:headEnd len="sm" w="sm" type="none"/>
            <a:tailEnd len="sm" w="sm" type="none"/>
          </a:ln>
        </p:spPr>
      </p:cxnSp>
      <p:pic>
        <p:nvPicPr>
          <p:cNvPr id="159" name="Google Shape;159;p83"/>
          <p:cNvPicPr preferRelativeResize="0"/>
          <p:nvPr/>
        </p:nvPicPr>
        <p:blipFill rotWithShape="1">
          <a:blip r:embed="rId2">
            <a:alphaModFix/>
          </a:blip>
          <a:srcRect b="0" l="0" r="0" t="0"/>
          <a:stretch/>
        </p:blipFill>
        <p:spPr>
          <a:xfrm>
            <a:off x="0" y="0"/>
            <a:ext cx="5093411" cy="5143499"/>
          </a:xfrm>
          <a:prstGeom prst="rect">
            <a:avLst/>
          </a:prstGeom>
          <a:noFill/>
          <a:ln>
            <a:noFill/>
          </a:ln>
        </p:spPr>
      </p:pic>
      <p:pic>
        <p:nvPicPr>
          <p:cNvPr id="160" name="Google Shape;160;p83"/>
          <p:cNvPicPr preferRelativeResize="0"/>
          <p:nvPr/>
        </p:nvPicPr>
        <p:blipFill rotWithShape="1">
          <a:blip r:embed="rId3">
            <a:alphaModFix/>
          </a:blip>
          <a:srcRect b="0" l="16988" r="16495" t="0"/>
          <a:stretch/>
        </p:blipFill>
        <p:spPr>
          <a:xfrm>
            <a:off x="0" y="0"/>
            <a:ext cx="5131938" cy="5143500"/>
          </a:xfrm>
          <a:prstGeom prst="rect">
            <a:avLst/>
          </a:prstGeom>
          <a:noFill/>
          <a:ln>
            <a:noFill/>
          </a:ln>
        </p:spPr>
      </p:pic>
      <p:sp>
        <p:nvSpPr>
          <p:cNvPr id="161" name="Google Shape;161;p83"/>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Half Picture">
  <p:cSld name="1_Title Slide Half Picture">
    <p:bg>
      <p:bgPr>
        <a:solidFill>
          <a:schemeClr val="dk2"/>
        </a:solidFill>
      </p:bgPr>
    </p:bg>
    <p:spTree>
      <p:nvGrpSpPr>
        <p:cNvPr id="162" name="Shape 162"/>
        <p:cNvGrpSpPr/>
        <p:nvPr/>
      </p:nvGrpSpPr>
      <p:grpSpPr>
        <a:xfrm>
          <a:off x="0" y="0"/>
          <a:ext cx="0" cy="0"/>
          <a:chOff x="0" y="0"/>
          <a:chExt cx="0" cy="0"/>
        </a:xfrm>
      </p:grpSpPr>
      <p:sp>
        <p:nvSpPr>
          <p:cNvPr id="163" name="Google Shape;163;p8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4" name="Google Shape;164;p84"/>
          <p:cNvSpPr txBox="1"/>
          <p:nvPr>
            <p:ph type="ctrTitle"/>
          </p:nvPr>
        </p:nvSpPr>
        <p:spPr>
          <a:xfrm>
            <a:off x="5432462" y="1171253"/>
            <a:ext cx="3082800" cy="34935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chemeClr val="lt2"/>
              </a:buClr>
              <a:buSzPts val="3600"/>
              <a:buFont typeface="Trebuchet MS"/>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65" name="Google Shape;165;p84"/>
          <p:cNvCxnSpPr/>
          <p:nvPr/>
        </p:nvCxnSpPr>
        <p:spPr>
          <a:xfrm flipH="1" rot="10800000">
            <a:off x="5093409" y="0"/>
            <a:ext cx="38400" cy="5143500"/>
          </a:xfrm>
          <a:prstGeom prst="straightConnector1">
            <a:avLst/>
          </a:prstGeom>
          <a:noFill/>
          <a:ln cap="flat" cmpd="sng" w="139700">
            <a:solidFill>
              <a:schemeClr val="accent2"/>
            </a:solidFill>
            <a:prstDash val="solid"/>
            <a:miter lim="800000"/>
            <a:headEnd len="sm" w="sm" type="none"/>
            <a:tailEnd len="sm" w="sm" type="none"/>
          </a:ln>
        </p:spPr>
      </p:cxnSp>
      <p:pic>
        <p:nvPicPr>
          <p:cNvPr id="166" name="Google Shape;166;p84"/>
          <p:cNvPicPr preferRelativeResize="0"/>
          <p:nvPr/>
        </p:nvPicPr>
        <p:blipFill rotWithShape="1">
          <a:blip r:embed="rId2">
            <a:alphaModFix/>
          </a:blip>
          <a:srcRect b="0" l="15917" r="18469" t="0"/>
          <a:stretch/>
        </p:blipFill>
        <p:spPr>
          <a:xfrm>
            <a:off x="0" y="0"/>
            <a:ext cx="5093413" cy="5143499"/>
          </a:xfrm>
          <a:prstGeom prst="rect">
            <a:avLst/>
          </a:prstGeom>
          <a:noFill/>
          <a:ln>
            <a:noFill/>
          </a:ln>
        </p:spPr>
      </p:pic>
      <p:sp>
        <p:nvSpPr>
          <p:cNvPr id="167" name="Google Shape;167;p84"/>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roup Discussion">
  <p:cSld name="1_Group Discussion">
    <p:spTree>
      <p:nvGrpSpPr>
        <p:cNvPr id="168" name="Shape 168"/>
        <p:cNvGrpSpPr/>
        <p:nvPr/>
      </p:nvGrpSpPr>
      <p:grpSpPr>
        <a:xfrm>
          <a:off x="0" y="0"/>
          <a:ext cx="0" cy="0"/>
          <a:chOff x="0" y="0"/>
          <a:chExt cx="0" cy="0"/>
        </a:xfrm>
      </p:grpSpPr>
      <p:sp>
        <p:nvSpPr>
          <p:cNvPr id="169" name="Google Shape;169;p85"/>
          <p:cNvSpPr/>
          <p:nvPr/>
        </p:nvSpPr>
        <p:spPr>
          <a:xfrm>
            <a:off x="347597" y="0"/>
            <a:ext cx="28653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170" name="Google Shape;170;p85"/>
          <p:cNvSpPr txBox="1"/>
          <p:nvPr>
            <p:ph type="ctrTitle"/>
          </p:nvPr>
        </p:nvSpPr>
        <p:spPr>
          <a:xfrm>
            <a:off x="515915" y="2268018"/>
            <a:ext cx="2405700" cy="21183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sz="33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71" name="Google Shape;171;p85"/>
          <p:cNvCxnSpPr/>
          <p:nvPr/>
        </p:nvCxnSpPr>
        <p:spPr>
          <a:xfrm>
            <a:off x="1085340" y="2268017"/>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172" name="Google Shape;172;p85"/>
          <p:cNvSpPr txBox="1"/>
          <p:nvPr>
            <p:ph idx="1" type="body"/>
          </p:nvPr>
        </p:nvSpPr>
        <p:spPr>
          <a:xfrm>
            <a:off x="3494485" y="786653"/>
            <a:ext cx="5486400" cy="4069800"/>
          </a:xfrm>
          <a:prstGeom prst="rect">
            <a:avLst/>
          </a:prstGeom>
          <a:noFill/>
          <a:ln>
            <a:noFill/>
          </a:ln>
        </p:spPr>
        <p:txBody>
          <a:bodyPr anchorCtr="0" anchor="b" bIns="34275" lIns="68575" spcFirstLastPara="1" rIns="68575" wrap="square" tIns="34275">
            <a:noAutofit/>
          </a:bodyPr>
          <a:lstStyle>
            <a:lvl1pPr indent="-400050" lvl="0" marL="457200" algn="l">
              <a:lnSpc>
                <a:spcPct val="90000"/>
              </a:lnSpc>
              <a:spcBef>
                <a:spcPts val="800"/>
              </a:spcBef>
              <a:spcAft>
                <a:spcPts val="0"/>
              </a:spcAft>
              <a:buSzPts val="2700"/>
              <a:buFont typeface="Trebuchet MS"/>
              <a:buAutoNum type="arabicPeriod"/>
              <a:defRPr sz="2700">
                <a:solidFill>
                  <a:schemeClr val="dk1"/>
                </a:solidFill>
              </a:defRPr>
            </a:lvl1pPr>
            <a:lvl2pPr indent="-381000" lvl="1" marL="914400" algn="l">
              <a:lnSpc>
                <a:spcPct val="90000"/>
              </a:lnSpc>
              <a:spcBef>
                <a:spcPts val="400"/>
              </a:spcBef>
              <a:spcAft>
                <a:spcPts val="0"/>
              </a:spcAft>
              <a:buSzPts val="2400"/>
              <a:buFont typeface="Trebuchet MS"/>
              <a:buAutoNum type="arabicPeriod"/>
              <a:defRPr sz="2400">
                <a:solidFill>
                  <a:schemeClr val="dk1"/>
                </a:solidFill>
              </a:defRPr>
            </a:lvl2pPr>
            <a:lvl3pPr indent="-361950" lvl="2" marL="1371600" algn="l">
              <a:lnSpc>
                <a:spcPct val="90000"/>
              </a:lnSpc>
              <a:spcBef>
                <a:spcPts val="400"/>
              </a:spcBef>
              <a:spcAft>
                <a:spcPts val="0"/>
              </a:spcAft>
              <a:buSzPts val="2100"/>
              <a:buFont typeface="Trebuchet MS"/>
              <a:buAutoNum type="arabicPeriod"/>
              <a:defRPr sz="2100">
                <a:solidFill>
                  <a:schemeClr val="dk1"/>
                </a:solidFill>
              </a:defRPr>
            </a:lvl3pPr>
            <a:lvl4pPr indent="-342900" lvl="3" marL="1828800" algn="l">
              <a:lnSpc>
                <a:spcPct val="90000"/>
              </a:lnSpc>
              <a:spcBef>
                <a:spcPts val="400"/>
              </a:spcBef>
              <a:spcAft>
                <a:spcPts val="0"/>
              </a:spcAft>
              <a:buSzPts val="1800"/>
              <a:buFont typeface="Trebuchet MS"/>
              <a:buAutoNum type="arabicPeriod"/>
              <a:defRPr sz="1800">
                <a:solidFill>
                  <a:schemeClr val="dk1"/>
                </a:solidFill>
              </a:defRPr>
            </a:lvl4pPr>
            <a:lvl5pPr indent="-342900" lvl="4" marL="2286000" algn="l">
              <a:lnSpc>
                <a:spcPct val="90000"/>
              </a:lnSpc>
              <a:spcBef>
                <a:spcPts val="400"/>
              </a:spcBef>
              <a:spcAft>
                <a:spcPts val="0"/>
              </a:spcAft>
              <a:buSzPts val="1800"/>
              <a:buFont typeface="Trebuchet MS"/>
              <a:buAutoNum type="arabicPeriod"/>
              <a:defRPr sz="18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3" name="Google Shape;173;p85"/>
          <p:cNvSpPr/>
          <p:nvPr/>
        </p:nvSpPr>
        <p:spPr>
          <a:xfrm>
            <a:off x="1085340" y="781231"/>
            <a:ext cx="1266900" cy="1295400"/>
          </a:xfrm>
          <a:prstGeom prst="ellipse">
            <a:avLst/>
          </a:prstGeom>
          <a:solidFill>
            <a:schemeClr val="accent1"/>
          </a:solidFill>
          <a:ln cap="flat" cmpd="sng" w="12700">
            <a:solidFill>
              <a:srgbClr val="052D4C"/>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pic>
        <p:nvPicPr>
          <p:cNvPr id="174" name="Google Shape;174;p85"/>
          <p:cNvPicPr preferRelativeResize="0"/>
          <p:nvPr/>
        </p:nvPicPr>
        <p:blipFill rotWithShape="1">
          <a:blip r:embed="rId2">
            <a:alphaModFix/>
          </a:blip>
          <a:srcRect b="0" l="0" r="0" t="0"/>
          <a:stretch/>
        </p:blipFill>
        <p:spPr>
          <a:xfrm>
            <a:off x="1108499" y="820666"/>
            <a:ext cx="1216527" cy="1216527"/>
          </a:xfrm>
          <a:prstGeom prst="rect">
            <a:avLst/>
          </a:prstGeom>
          <a:noFill/>
          <a:ln>
            <a:noFill/>
          </a:ln>
        </p:spPr>
      </p:pic>
      <p:cxnSp>
        <p:nvCxnSpPr>
          <p:cNvPr id="175" name="Google Shape;175;p85"/>
          <p:cNvCxnSpPr/>
          <p:nvPr/>
        </p:nvCxnSpPr>
        <p:spPr>
          <a:xfrm>
            <a:off x="1085340" y="4386248"/>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176" name="Google Shape;176;p85"/>
          <p:cNvSpPr txBox="1"/>
          <p:nvPr>
            <p:ph idx="2" type="body"/>
          </p:nvPr>
        </p:nvSpPr>
        <p:spPr>
          <a:xfrm>
            <a:off x="1479947" y="1257816"/>
            <a:ext cx="480900" cy="4992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SzPts val="3600"/>
              <a:buNone/>
              <a:defRPr b="1" sz="3600">
                <a:solidFill>
                  <a:schemeClr val="lt1"/>
                </a:solidFill>
                <a:latin typeface="Trebuchet MS"/>
                <a:ea typeface="Trebuchet MS"/>
                <a:cs typeface="Trebuchet MS"/>
                <a:sym typeface="Trebuchet MS"/>
              </a:defRPr>
            </a:lvl1pPr>
            <a:lvl2pPr indent="-342900" lvl="1" marL="914400" algn="l">
              <a:lnSpc>
                <a:spcPct val="90000"/>
              </a:lnSpc>
              <a:spcBef>
                <a:spcPts val="400"/>
              </a:spcBef>
              <a:spcAft>
                <a:spcPts val="0"/>
              </a:spcAft>
              <a:buSzPts val="1800"/>
              <a:buChar char="▪"/>
              <a:defRPr>
                <a:solidFill>
                  <a:schemeClr val="lt1"/>
                </a:solidFill>
              </a:defRPr>
            </a:lvl2pPr>
            <a:lvl3pPr indent="-323850" lvl="2" marL="1371600" algn="l">
              <a:lnSpc>
                <a:spcPct val="90000"/>
              </a:lnSpc>
              <a:spcBef>
                <a:spcPts val="400"/>
              </a:spcBef>
              <a:spcAft>
                <a:spcPts val="0"/>
              </a:spcAft>
              <a:buSzPts val="1500"/>
              <a:buChar char="▪"/>
              <a:defRPr>
                <a:solidFill>
                  <a:schemeClr val="lt1"/>
                </a:solidFill>
              </a:defRPr>
            </a:lvl3pPr>
            <a:lvl4pPr indent="-317500" lvl="3" marL="1828800" algn="l">
              <a:lnSpc>
                <a:spcPct val="90000"/>
              </a:lnSpc>
              <a:spcBef>
                <a:spcPts val="400"/>
              </a:spcBef>
              <a:spcAft>
                <a:spcPts val="0"/>
              </a:spcAft>
              <a:buSzPts val="1400"/>
              <a:buChar char="▪"/>
              <a:defRPr>
                <a:solidFill>
                  <a:schemeClr val="lt1"/>
                </a:solidFill>
              </a:defRPr>
            </a:lvl4pPr>
            <a:lvl5pPr indent="-317500" lvl="4" marL="2286000" algn="l">
              <a:lnSpc>
                <a:spcPct val="90000"/>
              </a:lnSpc>
              <a:spcBef>
                <a:spcPts val="400"/>
              </a:spcBef>
              <a:spcAft>
                <a:spcPts val="0"/>
              </a:spcAft>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7" name="Google Shape;177;p85"/>
          <p:cNvSpPr/>
          <p:nvPr/>
        </p:nvSpPr>
        <p:spPr>
          <a:xfrm>
            <a:off x="0" y="0"/>
            <a:ext cx="2286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178" name="Google Shape;178;p85"/>
          <p:cNvSpPr/>
          <p:nvPr/>
        </p:nvSpPr>
        <p:spPr>
          <a:xfrm>
            <a:off x="1083308" y="4634733"/>
            <a:ext cx="1269000" cy="331500"/>
          </a:xfrm>
          <a:prstGeom prst="roundRect">
            <a:avLst>
              <a:gd fmla="val 16667" name="adj"/>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179" name="Google Shape;179;p85"/>
          <p:cNvSpPr txBox="1"/>
          <p:nvPr>
            <p:ph idx="3" type="body"/>
          </p:nvPr>
        </p:nvSpPr>
        <p:spPr>
          <a:xfrm>
            <a:off x="1012932" y="4634732"/>
            <a:ext cx="1411500" cy="3315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SzPts val="2100"/>
              <a:buNone/>
              <a:defRPr>
                <a:solidFill>
                  <a:schemeClr val="lt1"/>
                </a:solidFill>
              </a:defRPr>
            </a:lvl1pPr>
            <a:lvl2pPr indent="-342900" lvl="1" marL="914400" algn="l">
              <a:lnSpc>
                <a:spcPct val="90000"/>
              </a:lnSpc>
              <a:spcBef>
                <a:spcPts val="400"/>
              </a:spcBef>
              <a:spcAft>
                <a:spcPts val="0"/>
              </a:spcAft>
              <a:buSzPts val="1800"/>
              <a:buChar char="▪"/>
              <a:defRPr>
                <a:solidFill>
                  <a:schemeClr val="lt1"/>
                </a:solidFill>
              </a:defRPr>
            </a:lvl2pPr>
            <a:lvl3pPr indent="-323850" lvl="2" marL="1371600" algn="l">
              <a:lnSpc>
                <a:spcPct val="90000"/>
              </a:lnSpc>
              <a:spcBef>
                <a:spcPts val="400"/>
              </a:spcBef>
              <a:spcAft>
                <a:spcPts val="0"/>
              </a:spcAft>
              <a:buSzPts val="1500"/>
              <a:buChar char="▪"/>
              <a:defRPr>
                <a:solidFill>
                  <a:schemeClr val="lt1"/>
                </a:solidFill>
              </a:defRPr>
            </a:lvl3pPr>
            <a:lvl4pPr indent="-317500" lvl="3" marL="1828800" algn="l">
              <a:lnSpc>
                <a:spcPct val="90000"/>
              </a:lnSpc>
              <a:spcBef>
                <a:spcPts val="400"/>
              </a:spcBef>
              <a:spcAft>
                <a:spcPts val="0"/>
              </a:spcAft>
              <a:buSzPts val="1400"/>
              <a:buChar char="▪"/>
              <a:defRPr>
                <a:solidFill>
                  <a:schemeClr val="lt1"/>
                </a:solidFill>
              </a:defRPr>
            </a:lvl4pPr>
            <a:lvl5pPr indent="-317500" lvl="4" marL="2286000" algn="l">
              <a:lnSpc>
                <a:spcPct val="90000"/>
              </a:lnSpc>
              <a:spcBef>
                <a:spcPts val="400"/>
              </a:spcBef>
              <a:spcAft>
                <a:spcPts val="0"/>
              </a:spcAft>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0" name="Google Shape;180;p85"/>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81" name="Shape 181"/>
        <p:cNvGrpSpPr/>
        <p:nvPr/>
      </p:nvGrpSpPr>
      <p:grpSpPr>
        <a:xfrm>
          <a:off x="0" y="0"/>
          <a:ext cx="0" cy="0"/>
          <a:chOff x="0" y="0"/>
          <a:chExt cx="0" cy="0"/>
        </a:xfrm>
      </p:grpSpPr>
      <p:sp>
        <p:nvSpPr>
          <p:cNvPr id="182" name="Google Shape;182;p86"/>
          <p:cNvSpPr txBox="1"/>
          <p:nvPr>
            <p:ph type="title"/>
          </p:nvPr>
        </p:nvSpPr>
        <p:spPr>
          <a:xfrm>
            <a:off x="623888" y="1024199"/>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4100"/>
              <a:buFont typeface="Trebuchet MS"/>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3" name="Google Shape;183;p86"/>
          <p:cNvSpPr txBox="1"/>
          <p:nvPr>
            <p:ph idx="1" type="body"/>
          </p:nvPr>
        </p:nvSpPr>
        <p:spPr>
          <a:xfrm>
            <a:off x="623888" y="3563813"/>
            <a:ext cx="7886700" cy="882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800"/>
              <a:buNone/>
              <a:defRPr sz="1800">
                <a:solidFill>
                  <a:srgbClr val="888888"/>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84" name="Google Shape;184;p8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5" name="Google Shape;185;p86"/>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86" name="Google Shape;186;p86"/>
          <p:cNvCxnSpPr/>
          <p:nvPr/>
        </p:nvCxnSpPr>
        <p:spPr>
          <a:xfrm>
            <a:off x="623888" y="3294426"/>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187" name="Google Shape;187;p86"/>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188" name="Shape 188"/>
        <p:cNvGrpSpPr/>
        <p:nvPr/>
      </p:nvGrpSpPr>
      <p:grpSpPr>
        <a:xfrm>
          <a:off x="0" y="0"/>
          <a:ext cx="0" cy="0"/>
          <a:chOff x="0" y="0"/>
          <a:chExt cx="0" cy="0"/>
        </a:xfrm>
      </p:grpSpPr>
      <p:sp>
        <p:nvSpPr>
          <p:cNvPr id="189" name="Google Shape;189;p87"/>
          <p:cNvSpPr txBox="1"/>
          <p:nvPr>
            <p:ph type="title"/>
          </p:nvPr>
        </p:nvSpPr>
        <p:spPr>
          <a:xfrm>
            <a:off x="629841" y="183631"/>
            <a:ext cx="6613500" cy="994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0" name="Google Shape;190;p87"/>
          <p:cNvSpPr txBox="1"/>
          <p:nvPr>
            <p:ph idx="1" type="body"/>
          </p:nvPr>
        </p:nvSpPr>
        <p:spPr>
          <a:xfrm>
            <a:off x="629841" y="1434951"/>
            <a:ext cx="3868500" cy="6378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SzPts val="1800"/>
              <a:buNone/>
              <a:defRPr b="1" sz="1800">
                <a:solidFill>
                  <a:schemeClr val="accent5"/>
                </a:solidFill>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91" name="Google Shape;191;p87"/>
          <p:cNvSpPr txBox="1"/>
          <p:nvPr>
            <p:ph idx="2" type="body"/>
          </p:nvPr>
        </p:nvSpPr>
        <p:spPr>
          <a:xfrm>
            <a:off x="629841" y="2135955"/>
            <a:ext cx="3868500" cy="2506200"/>
          </a:xfrm>
          <a:prstGeom prst="rect">
            <a:avLst/>
          </a:prstGeom>
          <a:noFill/>
          <a:ln>
            <a:noFill/>
          </a:ln>
        </p:spPr>
        <p:txBody>
          <a:bodyPr anchorCtr="0" anchor="t" bIns="34275" lIns="68575" spcFirstLastPara="1" rIns="68575" wrap="square" tIns="34275">
            <a:noAutofit/>
          </a:bodyPr>
          <a:lstStyle>
            <a:lvl1pPr indent="-323850" lvl="0" marL="457200" algn="l">
              <a:lnSpc>
                <a:spcPct val="90000"/>
              </a:lnSpc>
              <a:spcBef>
                <a:spcPts val="800"/>
              </a:spcBef>
              <a:spcAft>
                <a:spcPts val="0"/>
              </a:spcAft>
              <a:buSzPts val="1500"/>
              <a:buChar char="▪"/>
              <a:defRPr sz="1500"/>
            </a:lvl1pPr>
            <a:lvl2pPr indent="-317500" lvl="1" marL="914400" algn="l">
              <a:lnSpc>
                <a:spcPct val="90000"/>
              </a:lnSpc>
              <a:spcBef>
                <a:spcPts val="400"/>
              </a:spcBef>
              <a:spcAft>
                <a:spcPts val="0"/>
              </a:spcAft>
              <a:buSzPts val="1400"/>
              <a:buChar char="▪"/>
              <a:defRPr sz="1400"/>
            </a:lvl2pPr>
            <a:lvl3pPr indent="-304800" lvl="2" marL="1371600" algn="l">
              <a:lnSpc>
                <a:spcPct val="90000"/>
              </a:lnSpc>
              <a:spcBef>
                <a:spcPts val="400"/>
              </a:spcBef>
              <a:spcAft>
                <a:spcPts val="0"/>
              </a:spcAft>
              <a:buSzPts val="1200"/>
              <a:buChar char="▪"/>
              <a:defRPr sz="1200"/>
            </a:lvl3pPr>
            <a:lvl4pPr indent="-298450" lvl="3" marL="1828800" algn="l">
              <a:lnSpc>
                <a:spcPct val="90000"/>
              </a:lnSpc>
              <a:spcBef>
                <a:spcPts val="400"/>
              </a:spcBef>
              <a:spcAft>
                <a:spcPts val="0"/>
              </a:spcAft>
              <a:buSzPts val="1100"/>
              <a:buChar char="▪"/>
              <a:defRPr sz="1100"/>
            </a:lvl4pPr>
            <a:lvl5pPr indent="-298450" lvl="4" marL="2286000" algn="l">
              <a:lnSpc>
                <a:spcPct val="90000"/>
              </a:lnSpc>
              <a:spcBef>
                <a:spcPts val="400"/>
              </a:spcBef>
              <a:spcAft>
                <a:spcPts val="0"/>
              </a:spcAft>
              <a:buSzPts val="1100"/>
              <a:buChar char="▪"/>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2" name="Google Shape;192;p87"/>
          <p:cNvSpPr txBox="1"/>
          <p:nvPr>
            <p:ph idx="3" type="body"/>
          </p:nvPr>
        </p:nvSpPr>
        <p:spPr>
          <a:xfrm>
            <a:off x="4629150" y="1434951"/>
            <a:ext cx="3887400" cy="6378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SzPts val="1800"/>
              <a:buNone/>
              <a:defRPr b="1" sz="1800">
                <a:solidFill>
                  <a:schemeClr val="accent5"/>
                </a:solidFill>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93" name="Google Shape;193;p87"/>
          <p:cNvSpPr txBox="1"/>
          <p:nvPr>
            <p:ph idx="4" type="body"/>
          </p:nvPr>
        </p:nvSpPr>
        <p:spPr>
          <a:xfrm>
            <a:off x="4629150" y="2135955"/>
            <a:ext cx="3887400" cy="2506200"/>
          </a:xfrm>
          <a:prstGeom prst="rect">
            <a:avLst/>
          </a:prstGeom>
          <a:noFill/>
          <a:ln>
            <a:noFill/>
          </a:ln>
        </p:spPr>
        <p:txBody>
          <a:bodyPr anchorCtr="0" anchor="t" bIns="34275" lIns="68575" spcFirstLastPara="1" rIns="68575" wrap="square" tIns="34275">
            <a:noAutofit/>
          </a:bodyPr>
          <a:lstStyle>
            <a:lvl1pPr indent="-323850" lvl="0" marL="457200" algn="l">
              <a:lnSpc>
                <a:spcPct val="90000"/>
              </a:lnSpc>
              <a:spcBef>
                <a:spcPts val="800"/>
              </a:spcBef>
              <a:spcAft>
                <a:spcPts val="0"/>
              </a:spcAft>
              <a:buSzPts val="1500"/>
              <a:buChar char="▪"/>
              <a:defRPr sz="1500"/>
            </a:lvl1pPr>
            <a:lvl2pPr indent="-317500" lvl="1" marL="914400" algn="l">
              <a:lnSpc>
                <a:spcPct val="90000"/>
              </a:lnSpc>
              <a:spcBef>
                <a:spcPts val="400"/>
              </a:spcBef>
              <a:spcAft>
                <a:spcPts val="0"/>
              </a:spcAft>
              <a:buSzPts val="1400"/>
              <a:buChar char="▪"/>
              <a:defRPr sz="1400"/>
            </a:lvl2pPr>
            <a:lvl3pPr indent="-304800" lvl="2" marL="1371600" algn="l">
              <a:lnSpc>
                <a:spcPct val="90000"/>
              </a:lnSpc>
              <a:spcBef>
                <a:spcPts val="400"/>
              </a:spcBef>
              <a:spcAft>
                <a:spcPts val="0"/>
              </a:spcAft>
              <a:buSzPts val="1200"/>
              <a:buChar char="▪"/>
              <a:defRPr sz="1200"/>
            </a:lvl3pPr>
            <a:lvl4pPr indent="-298450" lvl="3" marL="1828800" algn="l">
              <a:lnSpc>
                <a:spcPct val="90000"/>
              </a:lnSpc>
              <a:spcBef>
                <a:spcPts val="400"/>
              </a:spcBef>
              <a:spcAft>
                <a:spcPts val="0"/>
              </a:spcAft>
              <a:buSzPts val="1100"/>
              <a:buChar char="▪"/>
              <a:defRPr sz="1100"/>
            </a:lvl4pPr>
            <a:lvl5pPr indent="-298450" lvl="4" marL="2286000" algn="l">
              <a:lnSpc>
                <a:spcPct val="90000"/>
              </a:lnSpc>
              <a:spcBef>
                <a:spcPts val="400"/>
              </a:spcBef>
              <a:spcAft>
                <a:spcPts val="0"/>
              </a:spcAft>
              <a:buSzPts val="1100"/>
              <a:buChar char="▪"/>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4" name="Google Shape;194;p8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5" name="Google Shape;195;p87"/>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96" name="Google Shape;196;p87"/>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197" name="Google Shape;197;p87"/>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98" name="Shape 198"/>
        <p:cNvGrpSpPr/>
        <p:nvPr/>
      </p:nvGrpSpPr>
      <p:grpSpPr>
        <a:xfrm>
          <a:off x="0" y="0"/>
          <a:ext cx="0" cy="0"/>
          <a:chOff x="0" y="0"/>
          <a:chExt cx="0" cy="0"/>
        </a:xfrm>
      </p:grpSpPr>
      <p:sp>
        <p:nvSpPr>
          <p:cNvPr id="199" name="Google Shape;199;p88"/>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Noto Sans Symbols"/>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chemeClr val="accent5"/>
              </a:buClr>
              <a:buSzPts val="2100"/>
              <a:buFont typeface="Noto Sans Symbols"/>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400"/>
              </a:spcBef>
              <a:spcAft>
                <a:spcPts val="0"/>
              </a:spcAft>
              <a:buClr>
                <a:schemeClr val="accent6"/>
              </a:buClr>
              <a:buSzPts val="1800"/>
              <a:buFont typeface="Noto Sans Symbols"/>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chemeClr val="accent4"/>
              </a:buClr>
              <a:buSzPts val="1500"/>
              <a:buFont typeface="Noto Sans Symbols"/>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400"/>
              </a:spcBef>
              <a:spcAft>
                <a:spcPts val="0"/>
              </a:spcAft>
              <a:buClr>
                <a:schemeClr val="dk2"/>
              </a:buClr>
              <a:buSzPts val="1500"/>
              <a:buFont typeface="Noto Sans Symbols"/>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9pPr>
          </a:lstStyle>
          <a:p/>
        </p:txBody>
      </p:sp>
      <p:sp>
        <p:nvSpPr>
          <p:cNvPr id="200" name="Google Shape;200;p8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1" name="Google Shape;201;p88"/>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2" name="Google Shape;202;p88"/>
          <p:cNvSpPr txBox="1"/>
          <p:nvPr>
            <p:ph type="title"/>
          </p:nvPr>
        </p:nvSpPr>
        <p:spPr>
          <a:xfrm>
            <a:off x="629841" y="381428"/>
            <a:ext cx="2949000" cy="8901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3" name="Google Shape;203;p8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200"/>
              <a:buNone/>
              <a:defRPr sz="1200">
                <a:solidFill>
                  <a:schemeClr val="accent5"/>
                </a:solidFill>
              </a:defRPr>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204" name="Google Shape;204;p88"/>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205" name="Google Shape;205;p88"/>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206" name="Shape 206"/>
        <p:cNvGrpSpPr/>
        <p:nvPr/>
      </p:nvGrpSpPr>
      <p:grpSpPr>
        <a:xfrm>
          <a:off x="0" y="0"/>
          <a:ext cx="0" cy="0"/>
          <a:chOff x="0" y="0"/>
          <a:chExt cx="0" cy="0"/>
        </a:xfrm>
      </p:grpSpPr>
      <p:sp>
        <p:nvSpPr>
          <p:cNvPr id="207" name="Google Shape;207;p89"/>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8" name="Google Shape;208;p89"/>
          <p:cNvSpPr txBox="1"/>
          <p:nvPr>
            <p:ph idx="1" type="body"/>
          </p:nvPr>
        </p:nvSpPr>
        <p:spPr>
          <a:xfrm rot="5400000">
            <a:off x="3172165" y="-1064222"/>
            <a:ext cx="3153300" cy="8240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9" name="Google Shape;209;p8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0" name="Google Shape;210;p89"/>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11" name="Google Shape;211;p89"/>
          <p:cNvCxnSpPr/>
          <p:nvPr/>
        </p:nvCxnSpPr>
        <p:spPr>
          <a:xfrm>
            <a:off x="628650" y="1252438"/>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212" name="Google Shape;212;p89"/>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213" name="Shape 213"/>
        <p:cNvGrpSpPr/>
        <p:nvPr/>
      </p:nvGrpSpPr>
      <p:grpSpPr>
        <a:xfrm>
          <a:off x="0" y="0"/>
          <a:ext cx="0" cy="0"/>
          <a:chOff x="0" y="0"/>
          <a:chExt cx="0" cy="0"/>
        </a:xfrm>
      </p:grpSpPr>
      <p:sp>
        <p:nvSpPr>
          <p:cNvPr id="214" name="Google Shape;214;p90"/>
          <p:cNvSpPr txBox="1"/>
          <p:nvPr>
            <p:ph type="title"/>
          </p:nvPr>
        </p:nvSpPr>
        <p:spPr>
          <a:xfrm rot="5400000">
            <a:off x="5350050" y="1467544"/>
            <a:ext cx="4359000" cy="1971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5" name="Google Shape;215;p90"/>
          <p:cNvSpPr txBox="1"/>
          <p:nvPr>
            <p:ph idx="1" type="body"/>
          </p:nvPr>
        </p:nvSpPr>
        <p:spPr>
          <a:xfrm rot="5400000">
            <a:off x="1263310" y="-360807"/>
            <a:ext cx="4359000" cy="5628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6" name="Google Shape;216;p9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7" name="Google Shape;217;p90"/>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8" name="Google Shape;218;p90"/>
          <p:cNvSpPr txBox="1"/>
          <p:nvPr>
            <p:ph idx="12" type="sldNum"/>
          </p:nvPr>
        </p:nvSpPr>
        <p:spPr>
          <a:xfrm>
            <a:off x="6811765" y="4767263"/>
            <a:ext cx="2057400" cy="27390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
              <a:t>‹#›</a:t>
            </a:fld>
            <a:endParaRPr/>
          </a:p>
        </p:txBody>
      </p:sp>
      <p:cxnSp>
        <p:nvCxnSpPr>
          <p:cNvPr id="219" name="Google Shape;219;p90"/>
          <p:cNvCxnSpPr/>
          <p:nvPr/>
        </p:nvCxnSpPr>
        <p:spPr>
          <a:xfrm>
            <a:off x="6411716" y="273844"/>
            <a:ext cx="0" cy="92100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spTree>
      <p:nvGrpSpPr>
        <p:cNvPr id="220" name="Shape 220"/>
        <p:cNvGrpSpPr/>
        <p:nvPr/>
      </p:nvGrpSpPr>
      <p:grpSpPr>
        <a:xfrm>
          <a:off x="0" y="0"/>
          <a:ext cx="0" cy="0"/>
          <a:chOff x="0" y="0"/>
          <a:chExt cx="0" cy="0"/>
        </a:xfrm>
      </p:grpSpPr>
      <p:sp>
        <p:nvSpPr>
          <p:cNvPr id="221" name="Google Shape;221;p91"/>
          <p:cNvSpPr txBox="1"/>
          <p:nvPr>
            <p:ph type="title"/>
          </p:nvPr>
        </p:nvSpPr>
        <p:spPr>
          <a:xfrm>
            <a:off x="391500" y="2150850"/>
            <a:ext cx="8361000" cy="8418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Clr>
                <a:srgbClr val="004879"/>
              </a:buClr>
              <a:buSzPts val="2700"/>
              <a:buFont typeface="Trebuchet MS"/>
              <a:buNone/>
              <a:defRPr sz="3600">
                <a:solidFill>
                  <a:srgbClr val="004879"/>
                </a:solidFill>
              </a:defRPr>
            </a:lvl1pPr>
            <a:lvl2pPr lvl="1" algn="ctr">
              <a:lnSpc>
                <a:spcPct val="100000"/>
              </a:lnSpc>
              <a:spcBef>
                <a:spcPts val="0"/>
              </a:spcBef>
              <a:spcAft>
                <a:spcPts val="0"/>
              </a:spcAft>
              <a:buClr>
                <a:srgbClr val="004879"/>
              </a:buClr>
              <a:buSzPts val="2700"/>
              <a:buNone/>
              <a:defRPr sz="3600">
                <a:solidFill>
                  <a:srgbClr val="004879"/>
                </a:solidFill>
              </a:defRPr>
            </a:lvl2pPr>
            <a:lvl3pPr lvl="2" algn="ctr">
              <a:lnSpc>
                <a:spcPct val="100000"/>
              </a:lnSpc>
              <a:spcBef>
                <a:spcPts val="0"/>
              </a:spcBef>
              <a:spcAft>
                <a:spcPts val="0"/>
              </a:spcAft>
              <a:buClr>
                <a:srgbClr val="004879"/>
              </a:buClr>
              <a:buSzPts val="2700"/>
              <a:buNone/>
              <a:defRPr sz="3600">
                <a:solidFill>
                  <a:srgbClr val="004879"/>
                </a:solidFill>
              </a:defRPr>
            </a:lvl3pPr>
            <a:lvl4pPr lvl="3" algn="ctr">
              <a:lnSpc>
                <a:spcPct val="100000"/>
              </a:lnSpc>
              <a:spcBef>
                <a:spcPts val="0"/>
              </a:spcBef>
              <a:spcAft>
                <a:spcPts val="0"/>
              </a:spcAft>
              <a:buClr>
                <a:srgbClr val="004879"/>
              </a:buClr>
              <a:buSzPts val="2700"/>
              <a:buNone/>
              <a:defRPr sz="3600">
                <a:solidFill>
                  <a:srgbClr val="004879"/>
                </a:solidFill>
              </a:defRPr>
            </a:lvl4pPr>
            <a:lvl5pPr lvl="4" algn="ctr">
              <a:lnSpc>
                <a:spcPct val="100000"/>
              </a:lnSpc>
              <a:spcBef>
                <a:spcPts val="0"/>
              </a:spcBef>
              <a:spcAft>
                <a:spcPts val="0"/>
              </a:spcAft>
              <a:buClr>
                <a:srgbClr val="004879"/>
              </a:buClr>
              <a:buSzPts val="2700"/>
              <a:buNone/>
              <a:defRPr sz="3600">
                <a:solidFill>
                  <a:srgbClr val="004879"/>
                </a:solidFill>
              </a:defRPr>
            </a:lvl5pPr>
            <a:lvl6pPr lvl="5" algn="ctr">
              <a:lnSpc>
                <a:spcPct val="100000"/>
              </a:lnSpc>
              <a:spcBef>
                <a:spcPts val="0"/>
              </a:spcBef>
              <a:spcAft>
                <a:spcPts val="0"/>
              </a:spcAft>
              <a:buClr>
                <a:srgbClr val="004879"/>
              </a:buClr>
              <a:buSzPts val="2700"/>
              <a:buNone/>
              <a:defRPr sz="3600">
                <a:solidFill>
                  <a:srgbClr val="004879"/>
                </a:solidFill>
              </a:defRPr>
            </a:lvl6pPr>
            <a:lvl7pPr lvl="6" algn="ctr">
              <a:lnSpc>
                <a:spcPct val="100000"/>
              </a:lnSpc>
              <a:spcBef>
                <a:spcPts val="0"/>
              </a:spcBef>
              <a:spcAft>
                <a:spcPts val="0"/>
              </a:spcAft>
              <a:buClr>
                <a:srgbClr val="004879"/>
              </a:buClr>
              <a:buSzPts val="2700"/>
              <a:buNone/>
              <a:defRPr sz="3600">
                <a:solidFill>
                  <a:srgbClr val="004879"/>
                </a:solidFill>
              </a:defRPr>
            </a:lvl7pPr>
            <a:lvl8pPr lvl="7" algn="ctr">
              <a:lnSpc>
                <a:spcPct val="100000"/>
              </a:lnSpc>
              <a:spcBef>
                <a:spcPts val="0"/>
              </a:spcBef>
              <a:spcAft>
                <a:spcPts val="0"/>
              </a:spcAft>
              <a:buClr>
                <a:srgbClr val="004879"/>
              </a:buClr>
              <a:buSzPts val="2700"/>
              <a:buNone/>
              <a:defRPr sz="3600">
                <a:solidFill>
                  <a:srgbClr val="004879"/>
                </a:solidFill>
              </a:defRPr>
            </a:lvl8pPr>
            <a:lvl9pPr lvl="8" algn="ctr">
              <a:lnSpc>
                <a:spcPct val="100000"/>
              </a:lnSpc>
              <a:spcBef>
                <a:spcPts val="0"/>
              </a:spcBef>
              <a:spcAft>
                <a:spcPts val="0"/>
              </a:spcAft>
              <a:buClr>
                <a:srgbClr val="004879"/>
              </a:buClr>
              <a:buSzPts val="2700"/>
              <a:buNone/>
              <a:defRPr sz="3600">
                <a:solidFill>
                  <a:srgbClr val="004879"/>
                </a:solidFill>
              </a:defRPr>
            </a:lvl9pPr>
          </a:lstStyle>
          <a:p/>
        </p:txBody>
      </p:sp>
      <p:sp>
        <p:nvSpPr>
          <p:cNvPr id="222" name="Google Shape;222;p91"/>
          <p:cNvSpPr txBox="1"/>
          <p:nvPr>
            <p:ph idx="2" type="title"/>
          </p:nvPr>
        </p:nvSpPr>
        <p:spPr>
          <a:xfrm>
            <a:off x="696750" y="3162475"/>
            <a:ext cx="7750500" cy="841800"/>
          </a:xfrm>
          <a:prstGeom prst="rect">
            <a:avLst/>
          </a:prstGeom>
          <a:noFill/>
          <a:ln>
            <a:noFill/>
          </a:ln>
        </p:spPr>
        <p:txBody>
          <a:bodyPr anchorCtr="0" anchor="t" bIns="68575" lIns="68575" spcFirstLastPara="1" rIns="68575" wrap="square" tIns="68575">
            <a:noAutofit/>
          </a:bodyPr>
          <a:lstStyle>
            <a:lvl1pPr lvl="0" algn="ctr">
              <a:lnSpc>
                <a:spcPct val="90000"/>
              </a:lnSpc>
              <a:spcBef>
                <a:spcPts val="0"/>
              </a:spcBef>
              <a:spcAft>
                <a:spcPts val="0"/>
              </a:spcAft>
              <a:buClr>
                <a:schemeClr val="dk2"/>
              </a:buClr>
              <a:buSzPts val="1500"/>
              <a:buFont typeface="Trebuchet MS"/>
              <a:buNone/>
              <a:defRPr b="0" sz="2000"/>
            </a:lvl1pPr>
            <a:lvl2pPr lvl="1" algn="ctr">
              <a:lnSpc>
                <a:spcPct val="100000"/>
              </a:lnSpc>
              <a:spcBef>
                <a:spcPts val="0"/>
              </a:spcBef>
              <a:spcAft>
                <a:spcPts val="0"/>
              </a:spcAft>
              <a:buSzPts val="1500"/>
              <a:buNone/>
              <a:defRPr b="0" sz="2000"/>
            </a:lvl2pPr>
            <a:lvl3pPr lvl="2" algn="ctr">
              <a:lnSpc>
                <a:spcPct val="100000"/>
              </a:lnSpc>
              <a:spcBef>
                <a:spcPts val="0"/>
              </a:spcBef>
              <a:spcAft>
                <a:spcPts val="0"/>
              </a:spcAft>
              <a:buSzPts val="1500"/>
              <a:buNone/>
              <a:defRPr b="0" sz="2000"/>
            </a:lvl3pPr>
            <a:lvl4pPr lvl="3" algn="ctr">
              <a:lnSpc>
                <a:spcPct val="100000"/>
              </a:lnSpc>
              <a:spcBef>
                <a:spcPts val="0"/>
              </a:spcBef>
              <a:spcAft>
                <a:spcPts val="0"/>
              </a:spcAft>
              <a:buSzPts val="1500"/>
              <a:buNone/>
              <a:defRPr b="0" sz="2000"/>
            </a:lvl4pPr>
            <a:lvl5pPr lvl="4" algn="ctr">
              <a:lnSpc>
                <a:spcPct val="100000"/>
              </a:lnSpc>
              <a:spcBef>
                <a:spcPts val="0"/>
              </a:spcBef>
              <a:spcAft>
                <a:spcPts val="0"/>
              </a:spcAft>
              <a:buSzPts val="1500"/>
              <a:buNone/>
              <a:defRPr b="0" sz="2000"/>
            </a:lvl5pPr>
            <a:lvl6pPr lvl="5" algn="ctr">
              <a:lnSpc>
                <a:spcPct val="100000"/>
              </a:lnSpc>
              <a:spcBef>
                <a:spcPts val="0"/>
              </a:spcBef>
              <a:spcAft>
                <a:spcPts val="0"/>
              </a:spcAft>
              <a:buSzPts val="1500"/>
              <a:buNone/>
              <a:defRPr b="0" sz="2000"/>
            </a:lvl6pPr>
            <a:lvl7pPr lvl="6" algn="ctr">
              <a:lnSpc>
                <a:spcPct val="100000"/>
              </a:lnSpc>
              <a:spcBef>
                <a:spcPts val="0"/>
              </a:spcBef>
              <a:spcAft>
                <a:spcPts val="0"/>
              </a:spcAft>
              <a:buSzPts val="1500"/>
              <a:buNone/>
              <a:defRPr b="0" sz="2000"/>
            </a:lvl7pPr>
            <a:lvl8pPr lvl="7" algn="ctr">
              <a:lnSpc>
                <a:spcPct val="100000"/>
              </a:lnSpc>
              <a:spcBef>
                <a:spcPts val="0"/>
              </a:spcBef>
              <a:spcAft>
                <a:spcPts val="0"/>
              </a:spcAft>
              <a:buSzPts val="1500"/>
              <a:buNone/>
              <a:defRPr b="0" sz="2000"/>
            </a:lvl8pPr>
            <a:lvl9pPr lvl="8" algn="ctr">
              <a:lnSpc>
                <a:spcPct val="100000"/>
              </a:lnSpc>
              <a:spcBef>
                <a:spcPts val="0"/>
              </a:spcBef>
              <a:spcAft>
                <a:spcPts val="0"/>
              </a:spcAft>
              <a:buSzPts val="1500"/>
              <a:buNone/>
              <a:defRPr b="0" sz="2000"/>
            </a:lvl9pPr>
          </a:lstStyle>
          <a:p/>
        </p:txBody>
      </p:sp>
      <p:sp>
        <p:nvSpPr>
          <p:cNvPr id="223" name="Google Shape;223;p91"/>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D5ECFF">
            <a:alpha val="49019"/>
          </a:srgbClr>
        </a:solidFill>
      </p:bgPr>
    </p:bg>
    <p:spTree>
      <p:nvGrpSpPr>
        <p:cNvPr id="23" name="Shape 23"/>
        <p:cNvGrpSpPr/>
        <p:nvPr/>
      </p:nvGrpSpPr>
      <p:grpSpPr>
        <a:xfrm>
          <a:off x="0" y="0"/>
          <a:ext cx="0" cy="0"/>
          <a:chOff x="0" y="0"/>
          <a:chExt cx="0" cy="0"/>
        </a:xfrm>
      </p:grpSpPr>
      <p:sp>
        <p:nvSpPr>
          <p:cNvPr id="24" name="Google Shape;24;p71"/>
          <p:cNvSpPr txBox="1"/>
          <p:nvPr>
            <p:ph type="ctrTitle"/>
          </p:nvPr>
        </p:nvSpPr>
        <p:spPr>
          <a:xfrm>
            <a:off x="1289407"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p71"/>
          <p:cNvSpPr txBox="1"/>
          <p:nvPr>
            <p:ph idx="1" type="subTitle"/>
          </p:nvPr>
        </p:nvSpPr>
        <p:spPr>
          <a:xfrm>
            <a:off x="1289407" y="3014408"/>
            <a:ext cx="6858000" cy="10023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SzPts val="2400"/>
              <a:buNone/>
              <a:defRPr sz="2400">
                <a:solidFill>
                  <a:schemeClr val="accent5"/>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p:txBody>
      </p:sp>
      <p:cxnSp>
        <p:nvCxnSpPr>
          <p:cNvPr id="26" name="Google Shape;26;p71"/>
          <p:cNvCxnSpPr/>
          <p:nvPr/>
        </p:nvCxnSpPr>
        <p:spPr>
          <a:xfrm>
            <a:off x="3582550" y="2816678"/>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27" name="Google Shape;27;p71"/>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 header 1 1">
    <p:spTree>
      <p:nvGrpSpPr>
        <p:cNvPr id="224" name="Shape 224"/>
        <p:cNvGrpSpPr/>
        <p:nvPr/>
      </p:nvGrpSpPr>
      <p:grpSpPr>
        <a:xfrm>
          <a:off x="0" y="0"/>
          <a:ext cx="0" cy="0"/>
          <a:chOff x="0" y="0"/>
          <a:chExt cx="0" cy="0"/>
        </a:xfrm>
      </p:grpSpPr>
      <p:sp>
        <p:nvSpPr>
          <p:cNvPr id="225" name="Google Shape;225;p92"/>
          <p:cNvSpPr txBox="1"/>
          <p:nvPr>
            <p:ph type="title"/>
          </p:nvPr>
        </p:nvSpPr>
        <p:spPr>
          <a:xfrm>
            <a:off x="515982" y="2155125"/>
            <a:ext cx="8417700" cy="841800"/>
          </a:xfrm>
          <a:prstGeom prst="rect">
            <a:avLst/>
          </a:prstGeom>
          <a:noFill/>
          <a:ln>
            <a:noFill/>
          </a:ln>
        </p:spPr>
        <p:txBody>
          <a:bodyPr anchorCtr="0" anchor="ctr" bIns="68575" lIns="68575" spcFirstLastPara="1" rIns="68575" wrap="square" tIns="68575">
            <a:noAutofit/>
          </a:bodyPr>
          <a:lstStyle>
            <a:lvl1pPr lvl="0" algn="ctr">
              <a:lnSpc>
                <a:spcPct val="90000"/>
              </a:lnSpc>
              <a:spcBef>
                <a:spcPts val="0"/>
              </a:spcBef>
              <a:spcAft>
                <a:spcPts val="0"/>
              </a:spcAft>
              <a:buClr>
                <a:srgbClr val="004879"/>
              </a:buClr>
              <a:buSzPts val="2700"/>
              <a:buFont typeface="Trebuchet MS"/>
              <a:buNone/>
              <a:defRPr sz="3600">
                <a:solidFill>
                  <a:srgbClr val="004879"/>
                </a:solidFill>
              </a:defRPr>
            </a:lvl1pPr>
            <a:lvl2pPr lvl="1" algn="ctr">
              <a:lnSpc>
                <a:spcPct val="100000"/>
              </a:lnSpc>
              <a:spcBef>
                <a:spcPts val="0"/>
              </a:spcBef>
              <a:spcAft>
                <a:spcPts val="0"/>
              </a:spcAft>
              <a:buClr>
                <a:srgbClr val="004879"/>
              </a:buClr>
              <a:buSzPts val="2700"/>
              <a:buNone/>
              <a:defRPr sz="3600">
                <a:solidFill>
                  <a:srgbClr val="004879"/>
                </a:solidFill>
              </a:defRPr>
            </a:lvl2pPr>
            <a:lvl3pPr lvl="2" algn="ctr">
              <a:lnSpc>
                <a:spcPct val="100000"/>
              </a:lnSpc>
              <a:spcBef>
                <a:spcPts val="0"/>
              </a:spcBef>
              <a:spcAft>
                <a:spcPts val="0"/>
              </a:spcAft>
              <a:buClr>
                <a:srgbClr val="004879"/>
              </a:buClr>
              <a:buSzPts val="2700"/>
              <a:buNone/>
              <a:defRPr sz="3600">
                <a:solidFill>
                  <a:srgbClr val="004879"/>
                </a:solidFill>
              </a:defRPr>
            </a:lvl3pPr>
            <a:lvl4pPr lvl="3" algn="ctr">
              <a:lnSpc>
                <a:spcPct val="100000"/>
              </a:lnSpc>
              <a:spcBef>
                <a:spcPts val="0"/>
              </a:spcBef>
              <a:spcAft>
                <a:spcPts val="0"/>
              </a:spcAft>
              <a:buClr>
                <a:srgbClr val="004879"/>
              </a:buClr>
              <a:buSzPts val="2700"/>
              <a:buNone/>
              <a:defRPr sz="3600">
                <a:solidFill>
                  <a:srgbClr val="004879"/>
                </a:solidFill>
              </a:defRPr>
            </a:lvl4pPr>
            <a:lvl5pPr lvl="4" algn="ctr">
              <a:lnSpc>
                <a:spcPct val="100000"/>
              </a:lnSpc>
              <a:spcBef>
                <a:spcPts val="0"/>
              </a:spcBef>
              <a:spcAft>
                <a:spcPts val="0"/>
              </a:spcAft>
              <a:buClr>
                <a:srgbClr val="004879"/>
              </a:buClr>
              <a:buSzPts val="2700"/>
              <a:buNone/>
              <a:defRPr sz="3600">
                <a:solidFill>
                  <a:srgbClr val="004879"/>
                </a:solidFill>
              </a:defRPr>
            </a:lvl5pPr>
            <a:lvl6pPr lvl="5" algn="ctr">
              <a:lnSpc>
                <a:spcPct val="100000"/>
              </a:lnSpc>
              <a:spcBef>
                <a:spcPts val="0"/>
              </a:spcBef>
              <a:spcAft>
                <a:spcPts val="0"/>
              </a:spcAft>
              <a:buClr>
                <a:srgbClr val="004879"/>
              </a:buClr>
              <a:buSzPts val="2700"/>
              <a:buNone/>
              <a:defRPr sz="3600">
                <a:solidFill>
                  <a:srgbClr val="004879"/>
                </a:solidFill>
              </a:defRPr>
            </a:lvl6pPr>
            <a:lvl7pPr lvl="6" algn="ctr">
              <a:lnSpc>
                <a:spcPct val="100000"/>
              </a:lnSpc>
              <a:spcBef>
                <a:spcPts val="0"/>
              </a:spcBef>
              <a:spcAft>
                <a:spcPts val="0"/>
              </a:spcAft>
              <a:buClr>
                <a:srgbClr val="004879"/>
              </a:buClr>
              <a:buSzPts val="2700"/>
              <a:buNone/>
              <a:defRPr sz="3600">
                <a:solidFill>
                  <a:srgbClr val="004879"/>
                </a:solidFill>
              </a:defRPr>
            </a:lvl7pPr>
            <a:lvl8pPr lvl="7" algn="ctr">
              <a:lnSpc>
                <a:spcPct val="100000"/>
              </a:lnSpc>
              <a:spcBef>
                <a:spcPts val="0"/>
              </a:spcBef>
              <a:spcAft>
                <a:spcPts val="0"/>
              </a:spcAft>
              <a:buClr>
                <a:srgbClr val="004879"/>
              </a:buClr>
              <a:buSzPts val="2700"/>
              <a:buNone/>
              <a:defRPr sz="3600">
                <a:solidFill>
                  <a:srgbClr val="004879"/>
                </a:solidFill>
              </a:defRPr>
            </a:lvl8pPr>
            <a:lvl9pPr lvl="8" algn="ctr">
              <a:lnSpc>
                <a:spcPct val="100000"/>
              </a:lnSpc>
              <a:spcBef>
                <a:spcPts val="0"/>
              </a:spcBef>
              <a:spcAft>
                <a:spcPts val="0"/>
              </a:spcAft>
              <a:buClr>
                <a:srgbClr val="004879"/>
              </a:buClr>
              <a:buSzPts val="2700"/>
              <a:buNone/>
              <a:defRPr sz="3600">
                <a:solidFill>
                  <a:srgbClr val="004879"/>
                </a:solidFill>
              </a:defRPr>
            </a:lvl9pPr>
          </a:lstStyle>
          <a:p/>
        </p:txBody>
      </p:sp>
      <p:sp>
        <p:nvSpPr>
          <p:cNvPr id="226" name="Google Shape;226;p92"/>
          <p:cNvSpPr txBox="1"/>
          <p:nvPr>
            <p:ph idx="2" type="title"/>
          </p:nvPr>
        </p:nvSpPr>
        <p:spPr>
          <a:xfrm>
            <a:off x="881625" y="3409175"/>
            <a:ext cx="7590900" cy="841800"/>
          </a:xfrm>
          <a:prstGeom prst="rect">
            <a:avLst/>
          </a:prstGeom>
          <a:noFill/>
          <a:ln>
            <a:noFill/>
          </a:ln>
        </p:spPr>
        <p:txBody>
          <a:bodyPr anchorCtr="0" anchor="t" bIns="68575" lIns="68575" spcFirstLastPara="1" rIns="68575" wrap="square" tIns="68575">
            <a:noAutofit/>
          </a:bodyPr>
          <a:lstStyle>
            <a:lvl1pPr lvl="0" algn="ctr">
              <a:lnSpc>
                <a:spcPct val="90000"/>
              </a:lnSpc>
              <a:spcBef>
                <a:spcPts val="0"/>
              </a:spcBef>
              <a:spcAft>
                <a:spcPts val="0"/>
              </a:spcAft>
              <a:buClr>
                <a:srgbClr val="000000"/>
              </a:buClr>
              <a:buSzPts val="1500"/>
              <a:buFont typeface="Trebuchet MS"/>
              <a:buNone/>
              <a:defRPr b="0" sz="2000">
                <a:solidFill>
                  <a:srgbClr val="000000"/>
                </a:solidFill>
              </a:defRPr>
            </a:lvl1pPr>
            <a:lvl2pPr lvl="1" algn="ctr">
              <a:lnSpc>
                <a:spcPct val="100000"/>
              </a:lnSpc>
              <a:spcBef>
                <a:spcPts val="0"/>
              </a:spcBef>
              <a:spcAft>
                <a:spcPts val="0"/>
              </a:spcAft>
              <a:buClr>
                <a:srgbClr val="000000"/>
              </a:buClr>
              <a:buSzPts val="1500"/>
              <a:buNone/>
              <a:defRPr b="0" sz="2000">
                <a:solidFill>
                  <a:srgbClr val="000000"/>
                </a:solidFill>
              </a:defRPr>
            </a:lvl2pPr>
            <a:lvl3pPr lvl="2" algn="ctr">
              <a:lnSpc>
                <a:spcPct val="100000"/>
              </a:lnSpc>
              <a:spcBef>
                <a:spcPts val="0"/>
              </a:spcBef>
              <a:spcAft>
                <a:spcPts val="0"/>
              </a:spcAft>
              <a:buClr>
                <a:srgbClr val="000000"/>
              </a:buClr>
              <a:buSzPts val="1500"/>
              <a:buNone/>
              <a:defRPr b="0" sz="2000">
                <a:solidFill>
                  <a:srgbClr val="000000"/>
                </a:solidFill>
              </a:defRPr>
            </a:lvl3pPr>
            <a:lvl4pPr lvl="3" algn="ctr">
              <a:lnSpc>
                <a:spcPct val="100000"/>
              </a:lnSpc>
              <a:spcBef>
                <a:spcPts val="0"/>
              </a:spcBef>
              <a:spcAft>
                <a:spcPts val="0"/>
              </a:spcAft>
              <a:buClr>
                <a:srgbClr val="000000"/>
              </a:buClr>
              <a:buSzPts val="1500"/>
              <a:buNone/>
              <a:defRPr b="0" sz="2000">
                <a:solidFill>
                  <a:srgbClr val="000000"/>
                </a:solidFill>
              </a:defRPr>
            </a:lvl4pPr>
            <a:lvl5pPr lvl="4" algn="ctr">
              <a:lnSpc>
                <a:spcPct val="100000"/>
              </a:lnSpc>
              <a:spcBef>
                <a:spcPts val="0"/>
              </a:spcBef>
              <a:spcAft>
                <a:spcPts val="0"/>
              </a:spcAft>
              <a:buClr>
                <a:srgbClr val="000000"/>
              </a:buClr>
              <a:buSzPts val="1500"/>
              <a:buNone/>
              <a:defRPr b="0" sz="2000">
                <a:solidFill>
                  <a:srgbClr val="000000"/>
                </a:solidFill>
              </a:defRPr>
            </a:lvl5pPr>
            <a:lvl6pPr lvl="5" algn="ctr">
              <a:lnSpc>
                <a:spcPct val="100000"/>
              </a:lnSpc>
              <a:spcBef>
                <a:spcPts val="0"/>
              </a:spcBef>
              <a:spcAft>
                <a:spcPts val="0"/>
              </a:spcAft>
              <a:buClr>
                <a:srgbClr val="000000"/>
              </a:buClr>
              <a:buSzPts val="1500"/>
              <a:buNone/>
              <a:defRPr b="0" sz="2000">
                <a:solidFill>
                  <a:srgbClr val="000000"/>
                </a:solidFill>
              </a:defRPr>
            </a:lvl6pPr>
            <a:lvl7pPr lvl="6" algn="ctr">
              <a:lnSpc>
                <a:spcPct val="100000"/>
              </a:lnSpc>
              <a:spcBef>
                <a:spcPts val="0"/>
              </a:spcBef>
              <a:spcAft>
                <a:spcPts val="0"/>
              </a:spcAft>
              <a:buClr>
                <a:srgbClr val="000000"/>
              </a:buClr>
              <a:buSzPts val="1500"/>
              <a:buNone/>
              <a:defRPr b="0" sz="2000">
                <a:solidFill>
                  <a:srgbClr val="000000"/>
                </a:solidFill>
              </a:defRPr>
            </a:lvl7pPr>
            <a:lvl8pPr lvl="7" algn="ctr">
              <a:lnSpc>
                <a:spcPct val="100000"/>
              </a:lnSpc>
              <a:spcBef>
                <a:spcPts val="0"/>
              </a:spcBef>
              <a:spcAft>
                <a:spcPts val="0"/>
              </a:spcAft>
              <a:buClr>
                <a:srgbClr val="000000"/>
              </a:buClr>
              <a:buSzPts val="1500"/>
              <a:buNone/>
              <a:defRPr b="0" sz="2000">
                <a:solidFill>
                  <a:srgbClr val="000000"/>
                </a:solidFill>
              </a:defRPr>
            </a:lvl8pPr>
            <a:lvl9pPr lvl="8" algn="ctr">
              <a:lnSpc>
                <a:spcPct val="100000"/>
              </a:lnSpc>
              <a:spcBef>
                <a:spcPts val="0"/>
              </a:spcBef>
              <a:spcAft>
                <a:spcPts val="0"/>
              </a:spcAft>
              <a:buClr>
                <a:srgbClr val="000000"/>
              </a:buClr>
              <a:buSzPts val="1500"/>
              <a:buNone/>
              <a:defRPr b="0" sz="2000">
                <a:solidFill>
                  <a:srgbClr val="000000"/>
                </a:solidFill>
              </a:defRPr>
            </a:lvl9pPr>
          </a:lstStyle>
          <a:p/>
        </p:txBody>
      </p:sp>
      <p:sp>
        <p:nvSpPr>
          <p:cNvPr id="227" name="Google Shape;227;p92"/>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1">
    <p:spTree>
      <p:nvGrpSpPr>
        <p:cNvPr id="228" name="Shape 228"/>
        <p:cNvGrpSpPr/>
        <p:nvPr/>
      </p:nvGrpSpPr>
      <p:grpSpPr>
        <a:xfrm>
          <a:off x="0" y="0"/>
          <a:ext cx="0" cy="0"/>
          <a:chOff x="0" y="0"/>
          <a:chExt cx="0" cy="0"/>
        </a:xfrm>
      </p:grpSpPr>
      <p:grpSp>
        <p:nvGrpSpPr>
          <p:cNvPr id="229" name="Google Shape;229;p93"/>
          <p:cNvGrpSpPr/>
          <p:nvPr/>
        </p:nvGrpSpPr>
        <p:grpSpPr>
          <a:xfrm>
            <a:off x="1" y="0"/>
            <a:ext cx="9143997" cy="5143500"/>
            <a:chOff x="1" y="0"/>
            <a:chExt cx="9143997" cy="5143500"/>
          </a:xfrm>
        </p:grpSpPr>
        <p:pic>
          <p:nvPicPr>
            <p:cNvPr id="230" name="Google Shape;230;p93"/>
            <p:cNvPicPr preferRelativeResize="0"/>
            <p:nvPr/>
          </p:nvPicPr>
          <p:blipFill rotWithShape="1">
            <a:blip r:embed="rId2">
              <a:alphaModFix/>
            </a:blip>
            <a:srcRect b="0" l="0" r="74248" t="0"/>
            <a:stretch/>
          </p:blipFill>
          <p:spPr>
            <a:xfrm flipH="1">
              <a:off x="1" y="0"/>
              <a:ext cx="1872523" cy="5143500"/>
            </a:xfrm>
            <a:prstGeom prst="rect">
              <a:avLst/>
            </a:prstGeom>
            <a:noFill/>
            <a:ln>
              <a:noFill/>
            </a:ln>
          </p:spPr>
        </p:pic>
        <p:pic>
          <p:nvPicPr>
            <p:cNvPr id="231" name="Google Shape;231;p93"/>
            <p:cNvPicPr preferRelativeResize="0"/>
            <p:nvPr/>
          </p:nvPicPr>
          <p:blipFill rotWithShape="1">
            <a:blip r:embed="rId2">
              <a:alphaModFix/>
            </a:blip>
            <a:srcRect b="0" l="0" r="0" t="0"/>
            <a:stretch/>
          </p:blipFill>
          <p:spPr>
            <a:xfrm>
              <a:off x="1872334" y="0"/>
              <a:ext cx="7271664" cy="5143500"/>
            </a:xfrm>
            <a:prstGeom prst="rect">
              <a:avLst/>
            </a:prstGeom>
            <a:noFill/>
            <a:ln>
              <a:noFill/>
            </a:ln>
          </p:spPr>
        </p:pic>
      </p:grpSp>
      <p:sp>
        <p:nvSpPr>
          <p:cNvPr id="232" name="Google Shape;232;p93"/>
          <p:cNvSpPr/>
          <p:nvPr/>
        </p:nvSpPr>
        <p:spPr>
          <a:xfrm>
            <a:off x="-23812" y="485776"/>
            <a:ext cx="9168000" cy="4493400"/>
          </a:xfrm>
          <a:prstGeom prst="rect">
            <a:avLst/>
          </a:prstGeom>
          <a:gradFill>
            <a:gsLst>
              <a:gs pos="0">
                <a:srgbClr val="FFFFFF">
                  <a:alpha val="0"/>
                </a:srgbClr>
              </a:gs>
              <a:gs pos="20000">
                <a:srgbClr val="FFFFFF">
                  <a:alpha val="20000"/>
                </a:srgbClr>
              </a:gs>
              <a:gs pos="80000">
                <a:srgbClr val="FFFFFF">
                  <a:alpha val="20000"/>
                </a:srgbClr>
              </a:gs>
              <a:gs pos="100000">
                <a:srgbClr val="FFFFFF">
                  <a:alpha val="0"/>
                </a:srgbClr>
              </a:gs>
            </a:gsLst>
            <a:lin ang="16200038"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rebuchet MS"/>
              <a:buNone/>
            </a:pPr>
            <a:r>
              <a:t/>
            </a:r>
            <a:endParaRPr b="0" i="0" sz="1200" u="none" cap="none" strike="noStrike">
              <a:solidFill>
                <a:schemeClr val="lt1"/>
              </a:solidFill>
              <a:latin typeface="Questrial"/>
              <a:ea typeface="Questrial"/>
              <a:cs typeface="Questrial"/>
              <a:sym typeface="Questrial"/>
            </a:endParaRPr>
          </a:p>
        </p:txBody>
      </p:sp>
      <p:sp>
        <p:nvSpPr>
          <p:cNvPr id="233" name="Google Shape;233;p93"/>
          <p:cNvSpPr txBox="1"/>
          <p:nvPr>
            <p:ph type="ctrTitle"/>
          </p:nvPr>
        </p:nvSpPr>
        <p:spPr>
          <a:xfrm>
            <a:off x="685800" y="2329377"/>
            <a:ext cx="7772400" cy="484500"/>
          </a:xfrm>
          <a:prstGeom prst="rect">
            <a:avLst/>
          </a:prstGeom>
          <a:noFill/>
          <a:ln>
            <a:noFill/>
          </a:ln>
        </p:spPr>
        <p:txBody>
          <a:bodyPr anchorCtr="0" anchor="b" bIns="68575" lIns="68575" spcFirstLastPara="1" rIns="68575" wrap="square" tIns="68575">
            <a:noAutofit/>
          </a:bodyPr>
          <a:lstStyle>
            <a:lvl1pPr lvl="0" marR="0" algn="l">
              <a:lnSpc>
                <a:spcPct val="90000"/>
              </a:lnSpc>
              <a:spcBef>
                <a:spcPts val="0"/>
              </a:spcBef>
              <a:spcAft>
                <a:spcPts val="0"/>
              </a:spcAft>
              <a:buClr>
                <a:schemeClr val="dk1"/>
              </a:buClr>
              <a:buSzPts val="3000"/>
              <a:buFont typeface="Proxima Nova"/>
              <a:buNone/>
              <a:defRPr i="0" sz="4000" u="none" cap="none" strike="noStrike">
                <a:solidFill>
                  <a:schemeClr val="dk1"/>
                </a:solidFill>
                <a:latin typeface="Proxima Nova"/>
                <a:ea typeface="Proxima Nova"/>
                <a:cs typeface="Proxima Nova"/>
                <a:sym typeface="Proxima Nova"/>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cxnSp>
        <p:nvCxnSpPr>
          <p:cNvPr id="234" name="Google Shape;234;p93"/>
          <p:cNvCxnSpPr/>
          <p:nvPr/>
        </p:nvCxnSpPr>
        <p:spPr>
          <a:xfrm>
            <a:off x="457200" y="2926080"/>
            <a:ext cx="8229600" cy="0"/>
          </a:xfrm>
          <a:prstGeom prst="straightConnector1">
            <a:avLst/>
          </a:prstGeom>
          <a:noFill/>
          <a:ln cap="flat" cmpd="sng" w="9525">
            <a:solidFill>
              <a:schemeClr val="accent1"/>
            </a:solidFill>
            <a:prstDash val="solid"/>
            <a:round/>
            <a:headEnd len="sm" w="sm" type="none"/>
            <a:tailEnd len="sm" w="sm" type="none"/>
          </a:ln>
        </p:spPr>
      </p:cxnSp>
      <p:sp>
        <p:nvSpPr>
          <p:cNvPr id="235" name="Google Shape;235;p93"/>
          <p:cNvSpPr txBox="1"/>
          <p:nvPr/>
        </p:nvSpPr>
        <p:spPr>
          <a:xfrm>
            <a:off x="-23816" y="4950999"/>
            <a:ext cx="32178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F8F8F"/>
              </a:buClr>
              <a:buSzPts val="600"/>
              <a:buFont typeface="Questrial"/>
              <a:buNone/>
            </a:pPr>
            <a:r>
              <a:rPr b="0" i="0" lang="en" sz="800" u="none" cap="none" strike="noStrike">
                <a:solidFill>
                  <a:srgbClr val="8F8F8F"/>
                </a:solidFill>
                <a:latin typeface="Proxima Nova"/>
                <a:ea typeface="Proxima Nova"/>
                <a:cs typeface="Proxima Nova"/>
                <a:sym typeface="Proxima Nova"/>
              </a:rPr>
              <a:t>© 2020 ideas42</a:t>
            </a:r>
            <a:endParaRPr b="0" i="0" sz="800" u="none" cap="none" strike="noStrike">
              <a:solidFill>
                <a:srgbClr val="8F8F8F"/>
              </a:solidFill>
              <a:latin typeface="Proxima Nova"/>
              <a:ea typeface="Proxima Nova"/>
              <a:cs typeface="Proxima Nova"/>
              <a:sym typeface="Proxima Nova"/>
            </a:endParaRPr>
          </a:p>
        </p:txBody>
      </p:sp>
      <p:sp>
        <p:nvSpPr>
          <p:cNvPr id="236" name="Google Shape;236;p93"/>
          <p:cNvSpPr txBox="1"/>
          <p:nvPr/>
        </p:nvSpPr>
        <p:spPr>
          <a:xfrm>
            <a:off x="8623296" y="4950999"/>
            <a:ext cx="4572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8F8F8F"/>
              </a:buClr>
              <a:buSzPts val="600"/>
              <a:buFont typeface="Questrial"/>
              <a:buNone/>
            </a:pPr>
            <a:fld id="{00000000-1234-1234-1234-123412341234}" type="slidenum">
              <a:rPr b="0" i="0" lang="en" sz="800" u="none" cap="none" strike="noStrike">
                <a:solidFill>
                  <a:srgbClr val="8F8F8F"/>
                </a:solidFill>
                <a:latin typeface="Proxima Nova"/>
                <a:ea typeface="Proxima Nova"/>
                <a:cs typeface="Proxima Nova"/>
                <a:sym typeface="Proxima Nova"/>
              </a:rPr>
              <a:t>‹#›</a:t>
            </a:fld>
            <a:endParaRPr b="0" i="0" sz="900" u="none" cap="none" strike="noStrike">
              <a:solidFill>
                <a:srgbClr val="8F8F8F"/>
              </a:solidFill>
              <a:latin typeface="Proxima Nova"/>
              <a:ea typeface="Proxima Nova"/>
              <a:cs typeface="Proxima Nova"/>
              <a:sym typeface="Proxima Nova"/>
            </a:endParaRPr>
          </a:p>
        </p:txBody>
      </p:sp>
      <p:sp>
        <p:nvSpPr>
          <p:cNvPr id="237" name="Google Shape;237;p93"/>
          <p:cNvSpPr txBox="1"/>
          <p:nvPr>
            <p:ph idx="1" type="subTitle"/>
          </p:nvPr>
        </p:nvSpPr>
        <p:spPr>
          <a:xfrm>
            <a:off x="733953" y="3078648"/>
            <a:ext cx="7046400" cy="521100"/>
          </a:xfrm>
          <a:prstGeom prst="rect">
            <a:avLst/>
          </a:prstGeom>
          <a:solidFill>
            <a:srgbClr val="FFFFFF">
              <a:alpha val="44705"/>
            </a:srgbClr>
          </a:solidFill>
          <a:ln>
            <a:noFill/>
          </a:ln>
        </p:spPr>
        <p:txBody>
          <a:bodyPr anchorCtr="0" anchor="t" bIns="68575" lIns="68575" spcFirstLastPara="1" rIns="68575" wrap="square" tIns="68575">
            <a:noAutofit/>
          </a:bodyPr>
          <a:lstStyle>
            <a:lvl1pPr lvl="0" marR="0" algn="l">
              <a:lnSpc>
                <a:spcPct val="100000"/>
              </a:lnSpc>
              <a:spcBef>
                <a:spcPts val="0"/>
              </a:spcBef>
              <a:spcAft>
                <a:spcPts val="0"/>
              </a:spcAft>
              <a:buClr>
                <a:schemeClr val="dk2"/>
              </a:buClr>
              <a:buSzPts val="1400"/>
              <a:buFont typeface="Arial"/>
              <a:buNone/>
              <a:defRPr b="0" i="1" sz="1800" u="none" cap="none" strike="noStrike">
                <a:solidFill>
                  <a:schemeClr val="dk2"/>
                </a:solidFill>
                <a:latin typeface="Questrial"/>
                <a:ea typeface="Questrial"/>
                <a:cs typeface="Questrial"/>
                <a:sym typeface="Questrial"/>
              </a:defRPr>
            </a:lvl1pPr>
            <a:lvl2pPr lvl="1" marR="0" algn="ctr">
              <a:lnSpc>
                <a:spcPct val="100000"/>
              </a:lnSpc>
              <a:spcBef>
                <a:spcPts val="500"/>
              </a:spcBef>
              <a:spcAft>
                <a:spcPts val="0"/>
              </a:spcAft>
              <a:buClr>
                <a:schemeClr val="dk1"/>
              </a:buClr>
              <a:buSzPts val="1500"/>
              <a:buFont typeface="Arial"/>
              <a:buNone/>
              <a:defRPr b="0" i="0" sz="2000" u="none" cap="none" strike="noStrike">
                <a:solidFill>
                  <a:schemeClr val="dk1"/>
                </a:solidFill>
                <a:latin typeface="Questrial"/>
                <a:ea typeface="Questrial"/>
                <a:cs typeface="Questrial"/>
                <a:sym typeface="Questrial"/>
              </a:defRPr>
            </a:lvl2pPr>
            <a:lvl3pPr lvl="2" marR="0" algn="ctr">
              <a:lnSpc>
                <a:spcPct val="100000"/>
              </a:lnSpc>
              <a:spcBef>
                <a:spcPts val="500"/>
              </a:spcBef>
              <a:spcAft>
                <a:spcPts val="0"/>
              </a:spcAft>
              <a:buClr>
                <a:schemeClr val="dk1"/>
              </a:buClr>
              <a:buSzPts val="1400"/>
              <a:buFont typeface="Arial"/>
              <a:buNone/>
              <a:defRPr b="0" i="0" sz="1800" u="none" cap="none" strike="noStrike">
                <a:solidFill>
                  <a:schemeClr val="dk1"/>
                </a:solidFill>
                <a:latin typeface="Questrial"/>
                <a:ea typeface="Questrial"/>
                <a:cs typeface="Questrial"/>
                <a:sym typeface="Questrial"/>
              </a:defRPr>
            </a:lvl3pPr>
            <a:lvl4pPr lvl="3" marR="0" algn="ctr">
              <a:lnSpc>
                <a:spcPct val="100000"/>
              </a:lnSpc>
              <a:spcBef>
                <a:spcPts val="500"/>
              </a:spcBef>
              <a:spcAft>
                <a:spcPts val="0"/>
              </a:spcAft>
              <a:buClr>
                <a:schemeClr val="dk1"/>
              </a:buClr>
              <a:buSzPts val="1200"/>
              <a:buFont typeface="Arial"/>
              <a:buNone/>
              <a:defRPr b="0" i="0" sz="1600" u="none" cap="none" strike="noStrike">
                <a:solidFill>
                  <a:schemeClr val="dk1"/>
                </a:solidFill>
                <a:latin typeface="Questrial"/>
                <a:ea typeface="Questrial"/>
                <a:cs typeface="Questrial"/>
                <a:sym typeface="Questrial"/>
              </a:defRPr>
            </a:lvl4pPr>
            <a:lvl5pPr lvl="4" marR="0" algn="ctr">
              <a:lnSpc>
                <a:spcPct val="100000"/>
              </a:lnSpc>
              <a:spcBef>
                <a:spcPts val="500"/>
              </a:spcBef>
              <a:spcAft>
                <a:spcPts val="0"/>
              </a:spcAft>
              <a:buClr>
                <a:schemeClr val="dk1"/>
              </a:buClr>
              <a:buSzPts val="1200"/>
              <a:buFont typeface="Arial"/>
              <a:buNone/>
              <a:defRPr b="0" i="0" sz="1600" u="none" cap="none" strike="noStrike">
                <a:solidFill>
                  <a:schemeClr val="dk1"/>
                </a:solidFill>
                <a:latin typeface="Questrial"/>
                <a:ea typeface="Questrial"/>
                <a:cs typeface="Questrial"/>
                <a:sym typeface="Questrial"/>
              </a:defRPr>
            </a:lvl5pPr>
            <a:lvl6pPr lvl="5" marR="0" algn="ctr">
              <a:lnSpc>
                <a:spcPct val="100000"/>
              </a:lnSpc>
              <a:spcBef>
                <a:spcPts val="500"/>
              </a:spcBef>
              <a:spcAft>
                <a:spcPts val="0"/>
              </a:spcAft>
              <a:buClr>
                <a:schemeClr val="dk1"/>
              </a:buClr>
              <a:buSzPts val="900"/>
              <a:buFont typeface="Arial"/>
              <a:buNone/>
              <a:defRPr b="0" i="0" sz="1600" u="none" cap="none" strike="noStrike">
                <a:solidFill>
                  <a:schemeClr val="dk1"/>
                </a:solidFill>
                <a:latin typeface="Questrial"/>
                <a:ea typeface="Questrial"/>
                <a:cs typeface="Questrial"/>
                <a:sym typeface="Questrial"/>
              </a:defRPr>
            </a:lvl6pPr>
            <a:lvl7pPr lvl="6" marR="0" algn="ctr">
              <a:lnSpc>
                <a:spcPct val="100000"/>
              </a:lnSpc>
              <a:spcBef>
                <a:spcPts val="500"/>
              </a:spcBef>
              <a:spcAft>
                <a:spcPts val="0"/>
              </a:spcAft>
              <a:buClr>
                <a:schemeClr val="accent1"/>
              </a:buClr>
              <a:buSzPts val="1200"/>
              <a:buFont typeface="Arial"/>
              <a:buNone/>
              <a:defRPr b="0" i="0" sz="1600" u="none" cap="none" strike="noStrike">
                <a:solidFill>
                  <a:schemeClr val="accent1"/>
                </a:solidFill>
                <a:latin typeface="Questrial"/>
                <a:ea typeface="Questrial"/>
                <a:cs typeface="Questrial"/>
                <a:sym typeface="Questrial"/>
              </a:defRPr>
            </a:lvl7pPr>
            <a:lvl8pPr lvl="7" marR="0" algn="ctr">
              <a:lnSpc>
                <a:spcPct val="100000"/>
              </a:lnSpc>
              <a:spcBef>
                <a:spcPts val="300"/>
              </a:spcBef>
              <a:spcAft>
                <a:spcPts val="0"/>
              </a:spcAft>
              <a:buClr>
                <a:schemeClr val="dk1"/>
              </a:buClr>
              <a:buSzPts val="1200"/>
              <a:buFont typeface="Arial"/>
              <a:buNone/>
              <a:defRPr b="0" i="0" sz="1600" u="none" cap="none" strike="noStrike">
                <a:solidFill>
                  <a:schemeClr val="dk1"/>
                </a:solidFill>
                <a:latin typeface="Questrial"/>
                <a:ea typeface="Questrial"/>
                <a:cs typeface="Questrial"/>
                <a:sym typeface="Questrial"/>
              </a:defRPr>
            </a:lvl8pPr>
            <a:lvl9pPr lvl="8" marR="0" algn="ctr">
              <a:lnSpc>
                <a:spcPct val="100000"/>
              </a:lnSpc>
              <a:spcBef>
                <a:spcPts val="300"/>
              </a:spcBef>
              <a:spcAft>
                <a:spcPts val="300"/>
              </a:spcAft>
              <a:buClr>
                <a:schemeClr val="dk2"/>
              </a:buClr>
              <a:buSzPts val="1200"/>
              <a:buFont typeface="Arial"/>
              <a:buNone/>
              <a:defRPr b="0" i="0" sz="1600" u="none" cap="none" strike="noStrike">
                <a:solidFill>
                  <a:schemeClr val="dk2"/>
                </a:solidFill>
                <a:latin typeface="Questrial"/>
                <a:ea typeface="Questrial"/>
                <a:cs typeface="Questrial"/>
                <a:sym typeface="Questrial"/>
              </a:defRPr>
            </a:lvl9pPr>
          </a:lstStyle>
          <a:p/>
        </p:txBody>
      </p:sp>
      <p:sp>
        <p:nvSpPr>
          <p:cNvPr id="238" name="Google Shape;238;p93"/>
          <p:cNvSpPr txBox="1"/>
          <p:nvPr>
            <p:ph idx="2" type="subTitle"/>
          </p:nvPr>
        </p:nvSpPr>
        <p:spPr>
          <a:xfrm>
            <a:off x="733953" y="3599811"/>
            <a:ext cx="7046400" cy="521100"/>
          </a:xfrm>
          <a:prstGeom prst="rect">
            <a:avLst/>
          </a:prstGeom>
          <a:solidFill>
            <a:srgbClr val="FFFFFF">
              <a:alpha val="44705"/>
            </a:srgbClr>
          </a:solidFill>
          <a:ln>
            <a:noFill/>
          </a:ln>
        </p:spPr>
        <p:txBody>
          <a:bodyPr anchorCtr="0" anchor="t" bIns="68575" lIns="68575" spcFirstLastPara="1" rIns="68575" wrap="square" tIns="68575">
            <a:noAutofit/>
          </a:bodyPr>
          <a:lstStyle>
            <a:lvl1pPr lvl="0" marR="0" algn="l">
              <a:lnSpc>
                <a:spcPct val="100000"/>
              </a:lnSpc>
              <a:spcBef>
                <a:spcPts val="0"/>
              </a:spcBef>
              <a:spcAft>
                <a:spcPts val="0"/>
              </a:spcAft>
              <a:buClr>
                <a:srgbClr val="8B8B8B"/>
              </a:buClr>
              <a:buSzPts val="900"/>
              <a:buNone/>
              <a:defRPr sz="1200" u="none" cap="none" strike="noStrike">
                <a:solidFill>
                  <a:srgbClr val="8B8B8B"/>
                </a:solidFill>
              </a:defRPr>
            </a:lvl1pPr>
            <a:lvl2pPr lvl="1" marR="0" algn="ctr">
              <a:lnSpc>
                <a:spcPct val="100000"/>
              </a:lnSpc>
              <a:spcBef>
                <a:spcPts val="500"/>
              </a:spcBef>
              <a:spcAft>
                <a:spcPts val="0"/>
              </a:spcAft>
              <a:buClr>
                <a:schemeClr val="dk1"/>
              </a:buClr>
              <a:buSzPts val="1500"/>
              <a:buFont typeface="Arial"/>
              <a:buNone/>
              <a:defRPr b="0" i="0" sz="2000" u="none" cap="none" strike="noStrike">
                <a:solidFill>
                  <a:schemeClr val="dk1"/>
                </a:solidFill>
                <a:latin typeface="Questrial"/>
                <a:ea typeface="Questrial"/>
                <a:cs typeface="Questrial"/>
                <a:sym typeface="Questrial"/>
              </a:defRPr>
            </a:lvl2pPr>
            <a:lvl3pPr lvl="2" marR="0" algn="ctr">
              <a:lnSpc>
                <a:spcPct val="100000"/>
              </a:lnSpc>
              <a:spcBef>
                <a:spcPts val="500"/>
              </a:spcBef>
              <a:spcAft>
                <a:spcPts val="0"/>
              </a:spcAft>
              <a:buClr>
                <a:schemeClr val="dk1"/>
              </a:buClr>
              <a:buSzPts val="1400"/>
              <a:buFont typeface="Arial"/>
              <a:buNone/>
              <a:defRPr b="0" i="0" sz="1800" u="none" cap="none" strike="noStrike">
                <a:solidFill>
                  <a:schemeClr val="dk1"/>
                </a:solidFill>
                <a:latin typeface="Questrial"/>
                <a:ea typeface="Questrial"/>
                <a:cs typeface="Questrial"/>
                <a:sym typeface="Questrial"/>
              </a:defRPr>
            </a:lvl3pPr>
            <a:lvl4pPr lvl="3" marR="0" algn="ctr">
              <a:lnSpc>
                <a:spcPct val="100000"/>
              </a:lnSpc>
              <a:spcBef>
                <a:spcPts val="500"/>
              </a:spcBef>
              <a:spcAft>
                <a:spcPts val="0"/>
              </a:spcAft>
              <a:buClr>
                <a:schemeClr val="dk1"/>
              </a:buClr>
              <a:buSzPts val="1200"/>
              <a:buFont typeface="Arial"/>
              <a:buNone/>
              <a:defRPr b="0" i="0" sz="1600" u="none" cap="none" strike="noStrike">
                <a:solidFill>
                  <a:schemeClr val="dk1"/>
                </a:solidFill>
                <a:latin typeface="Questrial"/>
                <a:ea typeface="Questrial"/>
                <a:cs typeface="Questrial"/>
                <a:sym typeface="Questrial"/>
              </a:defRPr>
            </a:lvl4pPr>
            <a:lvl5pPr lvl="4" marR="0" algn="ctr">
              <a:lnSpc>
                <a:spcPct val="100000"/>
              </a:lnSpc>
              <a:spcBef>
                <a:spcPts val="500"/>
              </a:spcBef>
              <a:spcAft>
                <a:spcPts val="0"/>
              </a:spcAft>
              <a:buClr>
                <a:schemeClr val="dk1"/>
              </a:buClr>
              <a:buSzPts val="1200"/>
              <a:buFont typeface="Arial"/>
              <a:buNone/>
              <a:defRPr b="0" i="0" sz="1600" u="none" cap="none" strike="noStrike">
                <a:solidFill>
                  <a:schemeClr val="dk1"/>
                </a:solidFill>
                <a:latin typeface="Questrial"/>
                <a:ea typeface="Questrial"/>
                <a:cs typeface="Questrial"/>
                <a:sym typeface="Questrial"/>
              </a:defRPr>
            </a:lvl5pPr>
            <a:lvl6pPr lvl="5" marR="0" algn="ctr">
              <a:lnSpc>
                <a:spcPct val="100000"/>
              </a:lnSpc>
              <a:spcBef>
                <a:spcPts val="500"/>
              </a:spcBef>
              <a:spcAft>
                <a:spcPts val="0"/>
              </a:spcAft>
              <a:buClr>
                <a:schemeClr val="dk1"/>
              </a:buClr>
              <a:buSzPts val="900"/>
              <a:buFont typeface="Arial"/>
              <a:buNone/>
              <a:defRPr b="0" i="0" sz="1600" u="none" cap="none" strike="noStrike">
                <a:solidFill>
                  <a:schemeClr val="dk1"/>
                </a:solidFill>
                <a:latin typeface="Questrial"/>
                <a:ea typeface="Questrial"/>
                <a:cs typeface="Questrial"/>
                <a:sym typeface="Questrial"/>
              </a:defRPr>
            </a:lvl6pPr>
            <a:lvl7pPr lvl="6" marR="0" algn="ctr">
              <a:lnSpc>
                <a:spcPct val="100000"/>
              </a:lnSpc>
              <a:spcBef>
                <a:spcPts val="500"/>
              </a:spcBef>
              <a:spcAft>
                <a:spcPts val="0"/>
              </a:spcAft>
              <a:buClr>
                <a:schemeClr val="accent1"/>
              </a:buClr>
              <a:buSzPts val="1200"/>
              <a:buFont typeface="Arial"/>
              <a:buNone/>
              <a:defRPr b="0" i="0" sz="1600" u="none" cap="none" strike="noStrike">
                <a:solidFill>
                  <a:schemeClr val="accent1"/>
                </a:solidFill>
                <a:latin typeface="Questrial"/>
                <a:ea typeface="Questrial"/>
                <a:cs typeface="Questrial"/>
                <a:sym typeface="Questrial"/>
              </a:defRPr>
            </a:lvl7pPr>
            <a:lvl8pPr lvl="7" marR="0" algn="ctr">
              <a:lnSpc>
                <a:spcPct val="100000"/>
              </a:lnSpc>
              <a:spcBef>
                <a:spcPts val="300"/>
              </a:spcBef>
              <a:spcAft>
                <a:spcPts val="0"/>
              </a:spcAft>
              <a:buClr>
                <a:schemeClr val="dk1"/>
              </a:buClr>
              <a:buSzPts val="1200"/>
              <a:buFont typeface="Arial"/>
              <a:buNone/>
              <a:defRPr b="0" i="0" sz="1600" u="none" cap="none" strike="noStrike">
                <a:solidFill>
                  <a:schemeClr val="dk1"/>
                </a:solidFill>
                <a:latin typeface="Questrial"/>
                <a:ea typeface="Questrial"/>
                <a:cs typeface="Questrial"/>
                <a:sym typeface="Questrial"/>
              </a:defRPr>
            </a:lvl8pPr>
            <a:lvl9pPr lvl="8" marR="0" algn="ctr">
              <a:lnSpc>
                <a:spcPct val="100000"/>
              </a:lnSpc>
              <a:spcBef>
                <a:spcPts val="300"/>
              </a:spcBef>
              <a:spcAft>
                <a:spcPts val="300"/>
              </a:spcAft>
              <a:buClr>
                <a:schemeClr val="dk2"/>
              </a:buClr>
              <a:buSzPts val="1200"/>
              <a:buFont typeface="Arial"/>
              <a:buNone/>
              <a:defRPr b="0" i="0" sz="1600" u="none" cap="none" strike="noStrike">
                <a:solidFill>
                  <a:schemeClr val="dk2"/>
                </a:solidFill>
                <a:latin typeface="Questrial"/>
                <a:ea typeface="Questrial"/>
                <a:cs typeface="Questrial"/>
                <a:sym typeface="Questrial"/>
              </a:defRPr>
            </a:lvl9pPr>
          </a:lstStyle>
          <a:p/>
        </p:txBody>
      </p:sp>
      <p:pic>
        <p:nvPicPr>
          <p:cNvPr id="239" name="Google Shape;239;p93"/>
          <p:cNvPicPr preferRelativeResize="0"/>
          <p:nvPr/>
        </p:nvPicPr>
        <p:blipFill rotWithShape="1">
          <a:blip r:embed="rId3">
            <a:alphaModFix/>
          </a:blip>
          <a:srcRect b="0" l="0" r="0" t="0"/>
          <a:stretch/>
        </p:blipFill>
        <p:spPr>
          <a:xfrm>
            <a:off x="8293283" y="82468"/>
            <a:ext cx="785843" cy="283027"/>
          </a:xfrm>
          <a:prstGeom prst="rect">
            <a:avLst/>
          </a:prstGeom>
          <a:noFill/>
          <a:ln>
            <a:noFill/>
          </a:ln>
        </p:spPr>
      </p:pic>
      <p:sp>
        <p:nvSpPr>
          <p:cNvPr id="240" name="Google Shape;240;p93"/>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howMasterSp="0">
  <p:cSld name="Title Slide 3">
    <p:spTree>
      <p:nvGrpSpPr>
        <p:cNvPr id="241" name="Shape 241"/>
        <p:cNvGrpSpPr/>
        <p:nvPr/>
      </p:nvGrpSpPr>
      <p:grpSpPr>
        <a:xfrm>
          <a:off x="0" y="0"/>
          <a:ext cx="0" cy="0"/>
          <a:chOff x="0" y="0"/>
          <a:chExt cx="0" cy="0"/>
        </a:xfrm>
      </p:grpSpPr>
      <p:grpSp>
        <p:nvGrpSpPr>
          <p:cNvPr id="242" name="Google Shape;242;p94"/>
          <p:cNvGrpSpPr/>
          <p:nvPr/>
        </p:nvGrpSpPr>
        <p:grpSpPr>
          <a:xfrm>
            <a:off x="1" y="0"/>
            <a:ext cx="9143997" cy="5143500"/>
            <a:chOff x="1" y="0"/>
            <a:chExt cx="9143997" cy="5143500"/>
          </a:xfrm>
        </p:grpSpPr>
        <p:pic>
          <p:nvPicPr>
            <p:cNvPr id="243" name="Google Shape;243;p94"/>
            <p:cNvPicPr preferRelativeResize="0"/>
            <p:nvPr/>
          </p:nvPicPr>
          <p:blipFill rotWithShape="1">
            <a:blip r:embed="rId2">
              <a:alphaModFix/>
            </a:blip>
            <a:srcRect b="0" l="0" r="74248" t="0"/>
            <a:stretch/>
          </p:blipFill>
          <p:spPr>
            <a:xfrm flipH="1">
              <a:off x="1" y="0"/>
              <a:ext cx="1872523" cy="5143500"/>
            </a:xfrm>
            <a:prstGeom prst="rect">
              <a:avLst/>
            </a:prstGeom>
            <a:noFill/>
            <a:ln>
              <a:noFill/>
            </a:ln>
          </p:spPr>
        </p:pic>
        <p:pic>
          <p:nvPicPr>
            <p:cNvPr id="244" name="Google Shape;244;p94"/>
            <p:cNvPicPr preferRelativeResize="0"/>
            <p:nvPr/>
          </p:nvPicPr>
          <p:blipFill rotWithShape="1">
            <a:blip r:embed="rId2">
              <a:alphaModFix/>
            </a:blip>
            <a:srcRect b="0" l="0" r="0" t="0"/>
            <a:stretch/>
          </p:blipFill>
          <p:spPr>
            <a:xfrm>
              <a:off x="1872334" y="0"/>
              <a:ext cx="7271664" cy="5143500"/>
            </a:xfrm>
            <a:prstGeom prst="rect">
              <a:avLst/>
            </a:prstGeom>
            <a:noFill/>
            <a:ln>
              <a:noFill/>
            </a:ln>
          </p:spPr>
        </p:pic>
      </p:grpSp>
      <p:sp>
        <p:nvSpPr>
          <p:cNvPr id="245" name="Google Shape;245;p94"/>
          <p:cNvSpPr/>
          <p:nvPr/>
        </p:nvSpPr>
        <p:spPr>
          <a:xfrm>
            <a:off x="-23812" y="485776"/>
            <a:ext cx="9168000" cy="4493400"/>
          </a:xfrm>
          <a:prstGeom prst="rect">
            <a:avLst/>
          </a:prstGeom>
          <a:gradFill>
            <a:gsLst>
              <a:gs pos="0">
                <a:srgbClr val="FFFFFF">
                  <a:alpha val="0"/>
                </a:srgbClr>
              </a:gs>
              <a:gs pos="20000">
                <a:srgbClr val="FFFFFF">
                  <a:alpha val="20000"/>
                </a:srgbClr>
              </a:gs>
              <a:gs pos="80000">
                <a:srgbClr val="FFFFFF">
                  <a:alpha val="20000"/>
                </a:srgbClr>
              </a:gs>
              <a:gs pos="100000">
                <a:srgbClr val="FFFFFF">
                  <a:alpha val="0"/>
                </a:srgbClr>
              </a:gs>
            </a:gsLst>
            <a:lin ang="16200038"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rebuchet MS"/>
              <a:buNone/>
            </a:pPr>
            <a:r>
              <a:t/>
            </a:r>
            <a:endParaRPr b="0" i="0" sz="1200" u="none" cap="none" strike="noStrike">
              <a:solidFill>
                <a:schemeClr val="lt1"/>
              </a:solidFill>
              <a:latin typeface="Questrial"/>
              <a:ea typeface="Questrial"/>
              <a:cs typeface="Questrial"/>
              <a:sym typeface="Questrial"/>
            </a:endParaRPr>
          </a:p>
        </p:txBody>
      </p:sp>
      <p:sp>
        <p:nvSpPr>
          <p:cNvPr id="246" name="Google Shape;246;p94"/>
          <p:cNvSpPr/>
          <p:nvPr/>
        </p:nvSpPr>
        <p:spPr>
          <a:xfrm>
            <a:off x="1" y="1640225"/>
            <a:ext cx="9144000" cy="22611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rebuchet MS"/>
              <a:buNone/>
            </a:pPr>
            <a:r>
              <a:t/>
            </a:r>
            <a:endParaRPr b="0" i="0" sz="1200" u="none" cap="none" strike="noStrike">
              <a:solidFill>
                <a:schemeClr val="lt1"/>
              </a:solidFill>
              <a:latin typeface="Questrial"/>
              <a:ea typeface="Questrial"/>
              <a:cs typeface="Questrial"/>
              <a:sym typeface="Questrial"/>
            </a:endParaRPr>
          </a:p>
        </p:txBody>
      </p:sp>
      <p:sp>
        <p:nvSpPr>
          <p:cNvPr id="247" name="Google Shape;247;p94"/>
          <p:cNvSpPr txBox="1"/>
          <p:nvPr>
            <p:ph type="ctrTitle"/>
          </p:nvPr>
        </p:nvSpPr>
        <p:spPr>
          <a:xfrm>
            <a:off x="685800" y="2013858"/>
            <a:ext cx="7772400" cy="1500000"/>
          </a:xfrm>
          <a:prstGeom prst="rect">
            <a:avLst/>
          </a:prstGeom>
          <a:noFill/>
          <a:ln>
            <a:noFill/>
          </a:ln>
        </p:spPr>
        <p:txBody>
          <a:bodyPr anchorCtr="0" anchor="ctr" bIns="68575" lIns="68575" spcFirstLastPara="1" rIns="68575" wrap="square" tIns="68575">
            <a:noAutofit/>
          </a:bodyPr>
          <a:lstStyle>
            <a:lvl1pPr lvl="0" marR="0" algn="ctr">
              <a:lnSpc>
                <a:spcPct val="90000"/>
              </a:lnSpc>
              <a:spcBef>
                <a:spcPts val="0"/>
              </a:spcBef>
              <a:spcAft>
                <a:spcPts val="0"/>
              </a:spcAft>
              <a:buClr>
                <a:schemeClr val="lt1"/>
              </a:buClr>
              <a:buSzPts val="3000"/>
              <a:buFont typeface="Trebuchet MS"/>
              <a:buNone/>
              <a:defRPr i="0" sz="4000" u="none" cap="none" strike="noStrike">
                <a:solidFill>
                  <a:schemeClr val="lt1"/>
                </a:solidFill>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sp>
        <p:nvSpPr>
          <p:cNvPr id="248" name="Google Shape;248;p94"/>
          <p:cNvSpPr/>
          <p:nvPr/>
        </p:nvSpPr>
        <p:spPr>
          <a:xfrm>
            <a:off x="7841319" y="4234458"/>
            <a:ext cx="1301100" cy="909000"/>
          </a:xfrm>
          <a:prstGeom prst="rect">
            <a:avLst/>
          </a:prstGeom>
          <a:gradFill>
            <a:gsLst>
              <a:gs pos="0">
                <a:schemeClr val="lt1"/>
              </a:gs>
              <a:gs pos="44000">
                <a:schemeClr val="lt1"/>
              </a:gs>
              <a:gs pos="100000">
                <a:srgbClr val="FFFFFF">
                  <a:alpha val="0"/>
                </a:srgbClr>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rebuchet MS"/>
              <a:buNone/>
            </a:pPr>
            <a:r>
              <a:t/>
            </a:r>
            <a:endParaRPr b="0" i="0" sz="1200" u="none" cap="none" strike="noStrike">
              <a:solidFill>
                <a:schemeClr val="lt1"/>
              </a:solidFill>
              <a:latin typeface="Questrial"/>
              <a:ea typeface="Questrial"/>
              <a:cs typeface="Questrial"/>
              <a:sym typeface="Questrial"/>
            </a:endParaRPr>
          </a:p>
        </p:txBody>
      </p:sp>
      <p:sp>
        <p:nvSpPr>
          <p:cNvPr id="249" name="Google Shape;249;p94"/>
          <p:cNvSpPr txBox="1"/>
          <p:nvPr/>
        </p:nvSpPr>
        <p:spPr>
          <a:xfrm>
            <a:off x="-23816" y="4950999"/>
            <a:ext cx="32178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F8F8F"/>
              </a:buClr>
              <a:buSzPts val="600"/>
              <a:buFont typeface="Questrial"/>
              <a:buNone/>
            </a:pPr>
            <a:r>
              <a:rPr b="0" i="0" lang="en" sz="800" u="none" cap="none" strike="noStrike">
                <a:solidFill>
                  <a:srgbClr val="8F8F8F"/>
                </a:solidFill>
                <a:latin typeface="Proxima Nova"/>
                <a:ea typeface="Proxima Nova"/>
                <a:cs typeface="Proxima Nova"/>
                <a:sym typeface="Proxima Nova"/>
              </a:rPr>
              <a:t>© 2020 ideas42</a:t>
            </a:r>
            <a:endParaRPr b="0" i="0" sz="800" u="none" cap="none" strike="noStrike">
              <a:solidFill>
                <a:srgbClr val="8F8F8F"/>
              </a:solidFill>
              <a:latin typeface="Proxima Nova"/>
              <a:ea typeface="Proxima Nova"/>
              <a:cs typeface="Proxima Nova"/>
              <a:sym typeface="Proxima Nova"/>
            </a:endParaRPr>
          </a:p>
        </p:txBody>
      </p:sp>
      <p:sp>
        <p:nvSpPr>
          <p:cNvPr id="250" name="Google Shape;250;p94"/>
          <p:cNvSpPr txBox="1"/>
          <p:nvPr/>
        </p:nvSpPr>
        <p:spPr>
          <a:xfrm>
            <a:off x="8623296" y="4950999"/>
            <a:ext cx="4572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8F8F8F"/>
              </a:buClr>
              <a:buSzPts val="600"/>
              <a:buFont typeface="Questrial"/>
              <a:buNone/>
            </a:pPr>
            <a:fld id="{00000000-1234-1234-1234-123412341234}" type="slidenum">
              <a:rPr b="0" i="0" lang="en" sz="800" u="none" cap="none" strike="noStrike">
                <a:solidFill>
                  <a:srgbClr val="8F8F8F"/>
                </a:solidFill>
                <a:latin typeface="Proxima Nova"/>
                <a:ea typeface="Proxima Nova"/>
                <a:cs typeface="Proxima Nova"/>
                <a:sym typeface="Proxima Nova"/>
              </a:rPr>
              <a:t>‹#›</a:t>
            </a:fld>
            <a:endParaRPr b="0" i="0" sz="900" u="none" cap="none" strike="noStrike">
              <a:solidFill>
                <a:srgbClr val="8F8F8F"/>
              </a:solidFill>
              <a:latin typeface="Proxima Nova"/>
              <a:ea typeface="Proxima Nova"/>
              <a:cs typeface="Proxima Nova"/>
              <a:sym typeface="Proxima Nova"/>
            </a:endParaRPr>
          </a:p>
        </p:txBody>
      </p:sp>
      <p:pic>
        <p:nvPicPr>
          <p:cNvPr id="251" name="Google Shape;251;p94"/>
          <p:cNvPicPr preferRelativeResize="0"/>
          <p:nvPr/>
        </p:nvPicPr>
        <p:blipFill rotWithShape="1">
          <a:blip r:embed="rId3">
            <a:alphaModFix/>
          </a:blip>
          <a:srcRect b="0" l="0" r="0" t="0"/>
          <a:stretch/>
        </p:blipFill>
        <p:spPr>
          <a:xfrm>
            <a:off x="8293283" y="82468"/>
            <a:ext cx="785843" cy="283027"/>
          </a:xfrm>
          <a:prstGeom prst="rect">
            <a:avLst/>
          </a:prstGeom>
          <a:noFill/>
          <a:ln>
            <a:noFill/>
          </a:ln>
        </p:spPr>
      </p:pic>
      <p:sp>
        <p:nvSpPr>
          <p:cNvPr id="252" name="Google Shape;252;p94"/>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up Activity">
  <p:cSld name="Group Activity">
    <p:spTree>
      <p:nvGrpSpPr>
        <p:cNvPr id="253" name="Shape 253"/>
        <p:cNvGrpSpPr/>
        <p:nvPr/>
      </p:nvGrpSpPr>
      <p:grpSpPr>
        <a:xfrm>
          <a:off x="0" y="0"/>
          <a:ext cx="0" cy="0"/>
          <a:chOff x="0" y="0"/>
          <a:chExt cx="0" cy="0"/>
        </a:xfrm>
      </p:grpSpPr>
      <p:pic>
        <p:nvPicPr>
          <p:cNvPr id="254" name="Google Shape;254;p95"/>
          <p:cNvPicPr preferRelativeResize="0"/>
          <p:nvPr/>
        </p:nvPicPr>
        <p:blipFill rotWithShape="1">
          <a:blip r:embed="rId2">
            <a:alphaModFix/>
          </a:blip>
          <a:srcRect b="15496" l="0" r="64614" t="0"/>
          <a:stretch/>
        </p:blipFill>
        <p:spPr>
          <a:xfrm>
            <a:off x="281509" y="1"/>
            <a:ext cx="2572824" cy="4346528"/>
          </a:xfrm>
          <a:prstGeom prst="rect">
            <a:avLst/>
          </a:prstGeom>
          <a:noFill/>
          <a:ln>
            <a:noFill/>
          </a:ln>
        </p:spPr>
      </p:pic>
      <p:pic>
        <p:nvPicPr>
          <p:cNvPr id="255" name="Google Shape;255;p95"/>
          <p:cNvPicPr preferRelativeResize="0"/>
          <p:nvPr/>
        </p:nvPicPr>
        <p:blipFill rotWithShape="1">
          <a:blip r:embed="rId3">
            <a:alphaModFix/>
          </a:blip>
          <a:srcRect b="15368" l="3103" r="68959" t="0"/>
          <a:stretch/>
        </p:blipFill>
        <p:spPr>
          <a:xfrm>
            <a:off x="283991" y="0"/>
            <a:ext cx="2554464" cy="4352926"/>
          </a:xfrm>
          <a:prstGeom prst="rect">
            <a:avLst/>
          </a:prstGeom>
          <a:noFill/>
          <a:ln>
            <a:noFill/>
          </a:ln>
        </p:spPr>
      </p:pic>
      <p:sp>
        <p:nvSpPr>
          <p:cNvPr id="256" name="Google Shape;256;p95"/>
          <p:cNvSpPr txBox="1"/>
          <p:nvPr>
            <p:ph type="title"/>
          </p:nvPr>
        </p:nvSpPr>
        <p:spPr>
          <a:xfrm>
            <a:off x="283991" y="0"/>
            <a:ext cx="2554500" cy="4353000"/>
          </a:xfrm>
          <a:prstGeom prst="rect">
            <a:avLst/>
          </a:prstGeom>
          <a:solidFill>
            <a:schemeClr val="lt2">
              <a:alpha val="70196"/>
            </a:schemeClr>
          </a:solidFill>
          <a:ln>
            <a:noFill/>
          </a:ln>
        </p:spPr>
        <p:txBody>
          <a:bodyPr anchorCtr="0" anchor="t" bIns="68575" lIns="68575" spcFirstLastPara="1" rIns="68575" wrap="square" tIns="68575">
            <a:noAutofit/>
          </a:bodyPr>
          <a:lstStyle>
            <a:lvl1pPr lvl="0" marR="0" algn="l">
              <a:lnSpc>
                <a:spcPct val="90000"/>
              </a:lnSpc>
              <a:spcBef>
                <a:spcPts val="0"/>
              </a:spcBef>
              <a:spcAft>
                <a:spcPts val="0"/>
              </a:spcAft>
              <a:buClr>
                <a:schemeClr val="dk1"/>
              </a:buClr>
              <a:buSzPts val="2400"/>
              <a:buFont typeface="Trebuchet MS"/>
              <a:buNone/>
              <a:defRPr i="0" sz="3200" u="none" cap="none" strike="noStrike">
                <a:solidFill>
                  <a:schemeClr val="dk1"/>
                </a:solidFill>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sp>
        <p:nvSpPr>
          <p:cNvPr id="257" name="Google Shape;257;p95"/>
          <p:cNvSpPr txBox="1"/>
          <p:nvPr>
            <p:ph idx="1" type="body"/>
          </p:nvPr>
        </p:nvSpPr>
        <p:spPr>
          <a:xfrm>
            <a:off x="3112180" y="312738"/>
            <a:ext cx="5859300" cy="4317900"/>
          </a:xfrm>
          <a:prstGeom prst="rect">
            <a:avLst/>
          </a:prstGeom>
          <a:noFill/>
          <a:ln>
            <a:noFill/>
          </a:ln>
        </p:spPr>
        <p:txBody>
          <a:bodyPr anchorCtr="0" anchor="t" bIns="68575" lIns="68575" spcFirstLastPara="1" rIns="68575" wrap="square" tIns="68575">
            <a:noAutofit/>
          </a:bodyPr>
          <a:lstStyle>
            <a:lvl1pPr indent="-342900" lvl="0" marL="457200" marR="0" algn="l">
              <a:lnSpc>
                <a:spcPct val="100000"/>
              </a:lnSpc>
              <a:spcBef>
                <a:spcPts val="0"/>
              </a:spcBef>
              <a:spcAft>
                <a:spcPts val="0"/>
              </a:spcAft>
              <a:buClr>
                <a:schemeClr val="dk1"/>
              </a:buClr>
              <a:buSzPts val="1800"/>
              <a:buChar char="•"/>
              <a:defRPr i="0" sz="2400" u="none" cap="none" strike="noStrike">
                <a:solidFill>
                  <a:schemeClr val="dk1"/>
                </a:solidFill>
              </a:defRPr>
            </a:lvl1pPr>
            <a:lvl2pPr indent="-342900" lvl="1" marL="914400" marR="0" algn="l">
              <a:lnSpc>
                <a:spcPct val="100000"/>
              </a:lnSpc>
              <a:spcBef>
                <a:spcPts val="500"/>
              </a:spcBef>
              <a:spcAft>
                <a:spcPts val="0"/>
              </a:spcAft>
              <a:buClr>
                <a:schemeClr val="dk1"/>
              </a:buClr>
              <a:buSzPts val="1800"/>
              <a:buChar char="•"/>
              <a:defRPr i="0" sz="2400" u="none" cap="none" strike="noStrike">
                <a:solidFill>
                  <a:schemeClr val="dk1"/>
                </a:solidFill>
              </a:defRPr>
            </a:lvl2pPr>
            <a:lvl3pPr indent="-323850" lvl="2" marL="1371600" marR="0" algn="l">
              <a:lnSpc>
                <a:spcPct val="100000"/>
              </a:lnSpc>
              <a:spcBef>
                <a:spcPts val="500"/>
              </a:spcBef>
              <a:spcAft>
                <a:spcPts val="0"/>
              </a:spcAft>
              <a:buClr>
                <a:schemeClr val="dk1"/>
              </a:buClr>
              <a:buSzPts val="1500"/>
              <a:buChar char="•"/>
              <a:defRPr i="0" sz="2000" u="none" cap="none" strike="noStrike">
                <a:solidFill>
                  <a:schemeClr val="dk1"/>
                </a:solidFill>
              </a:defRPr>
            </a:lvl3pPr>
            <a:lvl4pPr indent="-323850" lvl="3" marL="1828800" marR="0" algn="l">
              <a:lnSpc>
                <a:spcPct val="100000"/>
              </a:lnSpc>
              <a:spcBef>
                <a:spcPts val="500"/>
              </a:spcBef>
              <a:spcAft>
                <a:spcPts val="0"/>
              </a:spcAft>
              <a:buClr>
                <a:schemeClr val="dk1"/>
              </a:buClr>
              <a:buSzPts val="1500"/>
              <a:buChar char="•"/>
              <a:defRPr i="0" sz="2000" u="none" cap="none" strike="noStrike">
                <a:solidFill>
                  <a:schemeClr val="dk1"/>
                </a:solidFill>
              </a:defRPr>
            </a:lvl4pPr>
            <a:lvl5pPr indent="-323850" lvl="4" marL="2286000" marR="0" algn="l">
              <a:lnSpc>
                <a:spcPct val="100000"/>
              </a:lnSpc>
              <a:spcBef>
                <a:spcPts val="500"/>
              </a:spcBef>
              <a:spcAft>
                <a:spcPts val="0"/>
              </a:spcAft>
              <a:buClr>
                <a:schemeClr val="dk1"/>
              </a:buClr>
              <a:buSzPts val="1500"/>
              <a:buChar char="•"/>
              <a:defRPr i="0" sz="2000" u="none" cap="none" strike="noStrike">
                <a:solidFill>
                  <a:schemeClr val="dk1"/>
                </a:solidFill>
              </a:defRPr>
            </a:lvl5pPr>
            <a:lvl6pPr indent="-292100" lvl="5" marL="2743200" marR="0" algn="l">
              <a:lnSpc>
                <a:spcPct val="100000"/>
              </a:lnSpc>
              <a:spcBef>
                <a:spcPts val="500"/>
              </a:spcBef>
              <a:spcAft>
                <a:spcPts val="0"/>
              </a:spcAft>
              <a:buClr>
                <a:schemeClr val="dk1"/>
              </a:buClr>
              <a:buSzPts val="1000"/>
              <a:buChar char="•"/>
              <a:defRPr i="0" sz="1800" u="none" cap="none" strike="noStrike">
                <a:solidFill>
                  <a:schemeClr val="dk1"/>
                </a:solidFill>
              </a:defRPr>
            </a:lvl6pPr>
            <a:lvl7pPr indent="-304800" lvl="6" marL="3200400" marR="0" algn="l">
              <a:lnSpc>
                <a:spcPct val="100000"/>
              </a:lnSpc>
              <a:spcBef>
                <a:spcPts val="500"/>
              </a:spcBef>
              <a:spcAft>
                <a:spcPts val="0"/>
              </a:spcAft>
              <a:buClr>
                <a:schemeClr val="accent1"/>
              </a:buClr>
              <a:buSzPts val="1200"/>
              <a:buChar char="​"/>
              <a:defRPr i="0" sz="1600" u="none" cap="none" strike="noStrike">
                <a:solidFill>
                  <a:schemeClr val="accent1"/>
                </a:solidFill>
              </a:defRPr>
            </a:lvl7pPr>
            <a:lvl8pPr indent="-298450" lvl="7" marL="3657600" marR="0" algn="l">
              <a:lnSpc>
                <a:spcPct val="100000"/>
              </a:lnSpc>
              <a:spcBef>
                <a:spcPts val="300"/>
              </a:spcBef>
              <a:spcAft>
                <a:spcPts val="0"/>
              </a:spcAft>
              <a:buClr>
                <a:schemeClr val="dk1"/>
              </a:buClr>
              <a:buSzPts val="1100"/>
              <a:buChar char="•"/>
              <a:defRPr i="0" sz="1400" u="none" cap="none" strike="noStrike">
                <a:solidFill>
                  <a:schemeClr val="dk1"/>
                </a:solidFill>
              </a:defRPr>
            </a:lvl8pPr>
            <a:lvl9pPr indent="-298450" lvl="8" marL="4114800" marR="0" algn="l">
              <a:lnSpc>
                <a:spcPct val="100000"/>
              </a:lnSpc>
              <a:spcBef>
                <a:spcPts val="300"/>
              </a:spcBef>
              <a:spcAft>
                <a:spcPts val="300"/>
              </a:spcAft>
              <a:buClr>
                <a:schemeClr val="dk2"/>
              </a:buClr>
              <a:buSzPts val="1100"/>
              <a:buChar char="​"/>
              <a:defRPr i="0" sz="1400" u="none" cap="none" strike="noStrike">
                <a:solidFill>
                  <a:schemeClr val="dk2"/>
                </a:solidFill>
              </a:defRPr>
            </a:lvl9pPr>
          </a:lstStyle>
          <a:p/>
        </p:txBody>
      </p:sp>
      <p:sp>
        <p:nvSpPr>
          <p:cNvPr id="258" name="Google Shape;258;p95"/>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up Activity 2">
  <p:cSld name="Group Activity 2">
    <p:spTree>
      <p:nvGrpSpPr>
        <p:cNvPr id="259" name="Shape 259"/>
        <p:cNvGrpSpPr/>
        <p:nvPr/>
      </p:nvGrpSpPr>
      <p:grpSpPr>
        <a:xfrm>
          <a:off x="0" y="0"/>
          <a:ext cx="0" cy="0"/>
          <a:chOff x="0" y="0"/>
          <a:chExt cx="0" cy="0"/>
        </a:xfrm>
      </p:grpSpPr>
      <p:pic>
        <p:nvPicPr>
          <p:cNvPr id="260" name="Google Shape;260;p96"/>
          <p:cNvPicPr preferRelativeResize="0"/>
          <p:nvPr/>
        </p:nvPicPr>
        <p:blipFill rotWithShape="1">
          <a:blip r:embed="rId2">
            <a:alphaModFix/>
          </a:blip>
          <a:srcRect b="0" l="0" r="23075" t="0"/>
          <a:stretch/>
        </p:blipFill>
        <p:spPr>
          <a:xfrm>
            <a:off x="-1" y="-1"/>
            <a:ext cx="9143999" cy="1280160"/>
          </a:xfrm>
          <a:prstGeom prst="rect">
            <a:avLst/>
          </a:prstGeom>
          <a:noFill/>
          <a:ln>
            <a:noFill/>
          </a:ln>
        </p:spPr>
      </p:pic>
      <p:sp>
        <p:nvSpPr>
          <p:cNvPr id="261" name="Google Shape;261;p96"/>
          <p:cNvSpPr txBox="1"/>
          <p:nvPr>
            <p:ph type="title"/>
          </p:nvPr>
        </p:nvSpPr>
        <p:spPr>
          <a:xfrm>
            <a:off x="283987" y="260954"/>
            <a:ext cx="8580300" cy="817500"/>
          </a:xfrm>
          <a:prstGeom prst="rect">
            <a:avLst/>
          </a:prstGeom>
          <a:noFill/>
          <a:ln>
            <a:noFill/>
          </a:ln>
        </p:spPr>
        <p:txBody>
          <a:bodyPr anchorCtr="0" anchor="t" bIns="68575" lIns="68575" spcFirstLastPara="1" rIns="68575" wrap="square" tIns="68575">
            <a:noAutofit/>
          </a:bodyPr>
          <a:lstStyle>
            <a:lvl1pPr lvl="0" marR="0" algn="l">
              <a:lnSpc>
                <a:spcPct val="90000"/>
              </a:lnSpc>
              <a:spcBef>
                <a:spcPts val="0"/>
              </a:spcBef>
              <a:spcAft>
                <a:spcPts val="0"/>
              </a:spcAft>
              <a:buClr>
                <a:srgbClr val="FFFFFF"/>
              </a:buClr>
              <a:buSzPts val="2400"/>
              <a:buFont typeface="Trebuchet MS"/>
              <a:buNone/>
              <a:defRPr i="0" sz="3200" u="none" cap="none" strike="noStrike">
                <a:solidFill>
                  <a:srgbClr val="FFFFFF"/>
                </a:solidFill>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sp>
        <p:nvSpPr>
          <p:cNvPr id="262" name="Google Shape;262;p96"/>
          <p:cNvSpPr txBox="1"/>
          <p:nvPr>
            <p:ph idx="1" type="body"/>
          </p:nvPr>
        </p:nvSpPr>
        <p:spPr>
          <a:xfrm>
            <a:off x="286394" y="1362077"/>
            <a:ext cx="8576400" cy="3459300"/>
          </a:xfrm>
          <a:prstGeom prst="rect">
            <a:avLst/>
          </a:prstGeom>
          <a:noFill/>
          <a:ln>
            <a:noFill/>
          </a:ln>
        </p:spPr>
        <p:txBody>
          <a:bodyPr anchorCtr="0" anchor="t" bIns="68575" lIns="68575" spcFirstLastPara="1" rIns="68575" wrap="square" tIns="68575">
            <a:noAutofit/>
          </a:bodyPr>
          <a:lstStyle>
            <a:lvl1pPr indent="-342900" lvl="0" marL="457200" marR="0" algn="l">
              <a:lnSpc>
                <a:spcPct val="100000"/>
              </a:lnSpc>
              <a:spcBef>
                <a:spcPts val="0"/>
              </a:spcBef>
              <a:spcAft>
                <a:spcPts val="0"/>
              </a:spcAft>
              <a:buClr>
                <a:schemeClr val="dk1"/>
              </a:buClr>
              <a:buSzPts val="1800"/>
              <a:buChar char="•"/>
              <a:defRPr i="0" sz="2400" u="none" cap="none" strike="noStrike">
                <a:solidFill>
                  <a:schemeClr val="dk1"/>
                </a:solidFill>
              </a:defRPr>
            </a:lvl1pPr>
            <a:lvl2pPr indent="-342900" lvl="1" marL="914400" marR="0" algn="l">
              <a:lnSpc>
                <a:spcPct val="100000"/>
              </a:lnSpc>
              <a:spcBef>
                <a:spcPts val="500"/>
              </a:spcBef>
              <a:spcAft>
                <a:spcPts val="0"/>
              </a:spcAft>
              <a:buClr>
                <a:schemeClr val="dk1"/>
              </a:buClr>
              <a:buSzPts val="1800"/>
              <a:buChar char="•"/>
              <a:defRPr i="0" sz="2400" u="none" cap="none" strike="noStrike">
                <a:solidFill>
                  <a:schemeClr val="dk1"/>
                </a:solidFill>
              </a:defRPr>
            </a:lvl2pPr>
            <a:lvl3pPr indent="-323850" lvl="2" marL="1371600" marR="0" algn="l">
              <a:lnSpc>
                <a:spcPct val="100000"/>
              </a:lnSpc>
              <a:spcBef>
                <a:spcPts val="500"/>
              </a:spcBef>
              <a:spcAft>
                <a:spcPts val="0"/>
              </a:spcAft>
              <a:buClr>
                <a:schemeClr val="dk1"/>
              </a:buClr>
              <a:buSzPts val="1500"/>
              <a:buChar char="•"/>
              <a:defRPr i="0" sz="2000" u="none" cap="none" strike="noStrike">
                <a:solidFill>
                  <a:schemeClr val="dk1"/>
                </a:solidFill>
              </a:defRPr>
            </a:lvl3pPr>
            <a:lvl4pPr indent="-323850" lvl="3" marL="1828800" marR="0" algn="l">
              <a:lnSpc>
                <a:spcPct val="100000"/>
              </a:lnSpc>
              <a:spcBef>
                <a:spcPts val="500"/>
              </a:spcBef>
              <a:spcAft>
                <a:spcPts val="0"/>
              </a:spcAft>
              <a:buClr>
                <a:schemeClr val="dk1"/>
              </a:buClr>
              <a:buSzPts val="1500"/>
              <a:buChar char="•"/>
              <a:defRPr i="0" sz="2000" u="none" cap="none" strike="noStrike">
                <a:solidFill>
                  <a:schemeClr val="dk1"/>
                </a:solidFill>
              </a:defRPr>
            </a:lvl4pPr>
            <a:lvl5pPr indent="-323850" lvl="4" marL="2286000" marR="0" algn="l">
              <a:lnSpc>
                <a:spcPct val="100000"/>
              </a:lnSpc>
              <a:spcBef>
                <a:spcPts val="500"/>
              </a:spcBef>
              <a:spcAft>
                <a:spcPts val="0"/>
              </a:spcAft>
              <a:buClr>
                <a:schemeClr val="dk1"/>
              </a:buClr>
              <a:buSzPts val="1500"/>
              <a:buChar char="•"/>
              <a:defRPr i="0" sz="2000" u="none" cap="none" strike="noStrike">
                <a:solidFill>
                  <a:schemeClr val="dk1"/>
                </a:solidFill>
              </a:defRPr>
            </a:lvl5pPr>
            <a:lvl6pPr indent="-292100" lvl="5" marL="2743200" marR="0" algn="l">
              <a:lnSpc>
                <a:spcPct val="100000"/>
              </a:lnSpc>
              <a:spcBef>
                <a:spcPts val="500"/>
              </a:spcBef>
              <a:spcAft>
                <a:spcPts val="0"/>
              </a:spcAft>
              <a:buClr>
                <a:schemeClr val="dk1"/>
              </a:buClr>
              <a:buSzPts val="1000"/>
              <a:buChar char="•"/>
              <a:defRPr i="0" sz="1800" u="none" cap="none" strike="noStrike">
                <a:solidFill>
                  <a:schemeClr val="dk1"/>
                </a:solidFill>
              </a:defRPr>
            </a:lvl6pPr>
            <a:lvl7pPr indent="-304800" lvl="6" marL="3200400" marR="0" algn="l">
              <a:lnSpc>
                <a:spcPct val="100000"/>
              </a:lnSpc>
              <a:spcBef>
                <a:spcPts val="500"/>
              </a:spcBef>
              <a:spcAft>
                <a:spcPts val="0"/>
              </a:spcAft>
              <a:buClr>
                <a:schemeClr val="accent1"/>
              </a:buClr>
              <a:buSzPts val="1200"/>
              <a:buChar char="​"/>
              <a:defRPr i="0" sz="1600" u="none" cap="none" strike="noStrike">
                <a:solidFill>
                  <a:schemeClr val="accent1"/>
                </a:solidFill>
              </a:defRPr>
            </a:lvl7pPr>
            <a:lvl8pPr indent="-298450" lvl="7" marL="3657600" marR="0" algn="l">
              <a:lnSpc>
                <a:spcPct val="100000"/>
              </a:lnSpc>
              <a:spcBef>
                <a:spcPts val="300"/>
              </a:spcBef>
              <a:spcAft>
                <a:spcPts val="0"/>
              </a:spcAft>
              <a:buClr>
                <a:schemeClr val="dk1"/>
              </a:buClr>
              <a:buSzPts val="1100"/>
              <a:buChar char="•"/>
              <a:defRPr i="0" sz="1400" u="none" cap="none" strike="noStrike">
                <a:solidFill>
                  <a:schemeClr val="dk1"/>
                </a:solidFill>
              </a:defRPr>
            </a:lvl8pPr>
            <a:lvl9pPr indent="-298450" lvl="8" marL="4114800" marR="0" algn="l">
              <a:lnSpc>
                <a:spcPct val="100000"/>
              </a:lnSpc>
              <a:spcBef>
                <a:spcPts val="300"/>
              </a:spcBef>
              <a:spcAft>
                <a:spcPts val="300"/>
              </a:spcAft>
              <a:buClr>
                <a:schemeClr val="dk2"/>
              </a:buClr>
              <a:buSzPts val="1100"/>
              <a:buChar char="​"/>
              <a:defRPr i="0" sz="1400" u="none" cap="none" strike="noStrike">
                <a:solidFill>
                  <a:schemeClr val="dk2"/>
                </a:solidFill>
              </a:defRPr>
            </a:lvl9pPr>
          </a:lstStyle>
          <a:p/>
        </p:txBody>
      </p:sp>
      <p:pic>
        <p:nvPicPr>
          <p:cNvPr id="263" name="Google Shape;263;p96"/>
          <p:cNvPicPr preferRelativeResize="0"/>
          <p:nvPr/>
        </p:nvPicPr>
        <p:blipFill rotWithShape="1">
          <a:blip r:embed="rId3">
            <a:alphaModFix/>
          </a:blip>
          <a:srcRect b="0" l="0" r="0" t="0"/>
          <a:stretch/>
        </p:blipFill>
        <p:spPr>
          <a:xfrm>
            <a:off x="8293283" y="82468"/>
            <a:ext cx="785843" cy="283027"/>
          </a:xfrm>
          <a:prstGeom prst="rect">
            <a:avLst/>
          </a:prstGeom>
          <a:noFill/>
          <a:ln>
            <a:noFill/>
          </a:ln>
        </p:spPr>
      </p:pic>
      <p:sp>
        <p:nvSpPr>
          <p:cNvPr id="264" name="Google Shape;264;p96"/>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65" name="Shape 265"/>
        <p:cNvGrpSpPr/>
        <p:nvPr/>
      </p:nvGrpSpPr>
      <p:grpSpPr>
        <a:xfrm>
          <a:off x="0" y="0"/>
          <a:ext cx="0" cy="0"/>
          <a:chOff x="0" y="0"/>
          <a:chExt cx="0" cy="0"/>
        </a:xfrm>
      </p:grpSpPr>
      <p:sp>
        <p:nvSpPr>
          <p:cNvPr id="266" name="Google Shape;266;p97"/>
          <p:cNvSpPr txBox="1"/>
          <p:nvPr>
            <p:ph type="title"/>
          </p:nvPr>
        </p:nvSpPr>
        <p:spPr>
          <a:xfrm>
            <a:off x="283987" y="263086"/>
            <a:ext cx="8580300" cy="808800"/>
          </a:xfrm>
          <a:prstGeom prst="rect">
            <a:avLst/>
          </a:prstGeom>
          <a:noFill/>
          <a:ln>
            <a:noFill/>
          </a:ln>
        </p:spPr>
        <p:txBody>
          <a:bodyPr anchorCtr="0" anchor="t" bIns="68575" lIns="68575" spcFirstLastPara="1" rIns="68575" wrap="square" tIns="68575">
            <a:noAutofit/>
          </a:bodyPr>
          <a:lstStyle>
            <a:lvl1pPr lvl="0" marR="0" algn="l">
              <a:lnSpc>
                <a:spcPct val="90000"/>
              </a:lnSpc>
              <a:spcBef>
                <a:spcPts val="0"/>
              </a:spcBef>
              <a:spcAft>
                <a:spcPts val="0"/>
              </a:spcAft>
              <a:buClr>
                <a:schemeClr val="dk1"/>
              </a:buClr>
              <a:buSzPts val="2400"/>
              <a:buFont typeface="Trebuchet MS"/>
              <a:buNone/>
              <a:defRPr i="0" sz="3200" u="none" cap="none" strike="noStrike">
                <a:solidFill>
                  <a:schemeClr val="dk1"/>
                </a:solidFill>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sp>
        <p:nvSpPr>
          <p:cNvPr id="267" name="Google Shape;267;p97"/>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up Discussion">
  <p:cSld name="Group Discussion">
    <p:spTree>
      <p:nvGrpSpPr>
        <p:cNvPr id="276" name="Shape 276"/>
        <p:cNvGrpSpPr/>
        <p:nvPr/>
      </p:nvGrpSpPr>
      <p:grpSpPr>
        <a:xfrm>
          <a:off x="0" y="0"/>
          <a:ext cx="0" cy="0"/>
          <a:chOff x="0" y="0"/>
          <a:chExt cx="0" cy="0"/>
        </a:xfrm>
      </p:grpSpPr>
      <p:sp>
        <p:nvSpPr>
          <p:cNvPr id="277" name="Google Shape;277;p57"/>
          <p:cNvSpPr/>
          <p:nvPr/>
        </p:nvSpPr>
        <p:spPr>
          <a:xfrm>
            <a:off x="347597" y="0"/>
            <a:ext cx="28653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278" name="Google Shape;278;p57"/>
          <p:cNvSpPr txBox="1"/>
          <p:nvPr>
            <p:ph type="ctrTitle"/>
          </p:nvPr>
        </p:nvSpPr>
        <p:spPr>
          <a:xfrm>
            <a:off x="515915" y="2268015"/>
            <a:ext cx="2405700" cy="21183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sz="33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279" name="Google Shape;279;p57"/>
          <p:cNvPicPr preferRelativeResize="0"/>
          <p:nvPr/>
        </p:nvPicPr>
        <p:blipFill rotWithShape="1">
          <a:blip r:embed="rId2">
            <a:alphaModFix/>
          </a:blip>
          <a:srcRect b="0" l="0" r="0" t="0"/>
          <a:stretch/>
        </p:blipFill>
        <p:spPr>
          <a:xfrm>
            <a:off x="1083308" y="807024"/>
            <a:ext cx="1270995" cy="1270995"/>
          </a:xfrm>
          <a:prstGeom prst="rect">
            <a:avLst/>
          </a:prstGeom>
          <a:noFill/>
          <a:ln>
            <a:noFill/>
          </a:ln>
        </p:spPr>
      </p:pic>
      <p:cxnSp>
        <p:nvCxnSpPr>
          <p:cNvPr id="280" name="Google Shape;280;p57"/>
          <p:cNvCxnSpPr/>
          <p:nvPr/>
        </p:nvCxnSpPr>
        <p:spPr>
          <a:xfrm>
            <a:off x="1085340" y="2268014"/>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281" name="Google Shape;281;p57"/>
          <p:cNvSpPr txBox="1"/>
          <p:nvPr>
            <p:ph idx="1" type="body"/>
          </p:nvPr>
        </p:nvSpPr>
        <p:spPr>
          <a:xfrm>
            <a:off x="3494485" y="786653"/>
            <a:ext cx="5486400" cy="4069800"/>
          </a:xfrm>
          <a:prstGeom prst="rect">
            <a:avLst/>
          </a:prstGeom>
          <a:noFill/>
          <a:ln>
            <a:noFill/>
          </a:ln>
        </p:spPr>
        <p:txBody>
          <a:bodyPr anchorCtr="0" anchor="b" bIns="34275" lIns="68575" spcFirstLastPara="1" rIns="68575" wrap="square" tIns="34275">
            <a:noAutofit/>
          </a:bodyPr>
          <a:lstStyle>
            <a:lvl1pPr indent="-400050" lvl="0" marL="457200" algn="l">
              <a:lnSpc>
                <a:spcPct val="90000"/>
              </a:lnSpc>
              <a:spcBef>
                <a:spcPts val="800"/>
              </a:spcBef>
              <a:spcAft>
                <a:spcPts val="0"/>
              </a:spcAft>
              <a:buSzPts val="2700"/>
              <a:buFont typeface="Trebuchet MS"/>
              <a:buAutoNum type="arabicPeriod"/>
              <a:defRPr sz="2700">
                <a:solidFill>
                  <a:schemeClr val="dk1"/>
                </a:solidFill>
              </a:defRPr>
            </a:lvl1pPr>
            <a:lvl2pPr indent="-381000" lvl="1" marL="914400" algn="l">
              <a:lnSpc>
                <a:spcPct val="90000"/>
              </a:lnSpc>
              <a:spcBef>
                <a:spcPts val="400"/>
              </a:spcBef>
              <a:spcAft>
                <a:spcPts val="0"/>
              </a:spcAft>
              <a:buSzPts val="2400"/>
              <a:buFont typeface="Trebuchet MS"/>
              <a:buAutoNum type="arabicPeriod"/>
              <a:defRPr sz="2400">
                <a:solidFill>
                  <a:schemeClr val="dk1"/>
                </a:solidFill>
              </a:defRPr>
            </a:lvl2pPr>
            <a:lvl3pPr indent="-361950" lvl="2" marL="1371600" algn="l">
              <a:lnSpc>
                <a:spcPct val="90000"/>
              </a:lnSpc>
              <a:spcBef>
                <a:spcPts val="400"/>
              </a:spcBef>
              <a:spcAft>
                <a:spcPts val="0"/>
              </a:spcAft>
              <a:buSzPts val="2100"/>
              <a:buFont typeface="Trebuchet MS"/>
              <a:buAutoNum type="arabicPeriod"/>
              <a:defRPr sz="2100">
                <a:solidFill>
                  <a:schemeClr val="dk1"/>
                </a:solidFill>
              </a:defRPr>
            </a:lvl3pPr>
            <a:lvl4pPr indent="-342900" lvl="3" marL="1828800" algn="l">
              <a:lnSpc>
                <a:spcPct val="90000"/>
              </a:lnSpc>
              <a:spcBef>
                <a:spcPts val="400"/>
              </a:spcBef>
              <a:spcAft>
                <a:spcPts val="0"/>
              </a:spcAft>
              <a:buSzPts val="1800"/>
              <a:buFont typeface="Trebuchet MS"/>
              <a:buAutoNum type="arabicPeriod"/>
              <a:defRPr sz="1800">
                <a:solidFill>
                  <a:schemeClr val="dk1"/>
                </a:solidFill>
              </a:defRPr>
            </a:lvl4pPr>
            <a:lvl5pPr indent="-342900" lvl="4" marL="2286000" algn="l">
              <a:lnSpc>
                <a:spcPct val="90000"/>
              </a:lnSpc>
              <a:spcBef>
                <a:spcPts val="400"/>
              </a:spcBef>
              <a:spcAft>
                <a:spcPts val="0"/>
              </a:spcAft>
              <a:buSzPts val="1800"/>
              <a:buFont typeface="Trebuchet MS"/>
              <a:buAutoNum type="arabicPeriod"/>
              <a:defRPr sz="18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282" name="Google Shape;282;p57"/>
          <p:cNvCxnSpPr/>
          <p:nvPr/>
        </p:nvCxnSpPr>
        <p:spPr>
          <a:xfrm>
            <a:off x="1085340" y="4386245"/>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283" name="Google Shape;283;p57"/>
          <p:cNvSpPr/>
          <p:nvPr/>
        </p:nvSpPr>
        <p:spPr>
          <a:xfrm>
            <a:off x="1083308" y="4634733"/>
            <a:ext cx="1269000" cy="331500"/>
          </a:xfrm>
          <a:prstGeom prst="roundRect">
            <a:avLst>
              <a:gd fmla="val 16667" name="adj"/>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284" name="Google Shape;284;p57"/>
          <p:cNvSpPr txBox="1"/>
          <p:nvPr>
            <p:ph idx="2" type="body"/>
          </p:nvPr>
        </p:nvSpPr>
        <p:spPr>
          <a:xfrm>
            <a:off x="1012932" y="4634732"/>
            <a:ext cx="1411500" cy="3315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SzPts val="2100"/>
              <a:buNone/>
              <a:defRPr>
                <a:solidFill>
                  <a:schemeClr val="lt1"/>
                </a:solidFill>
              </a:defRPr>
            </a:lvl1pPr>
            <a:lvl2pPr indent="-342900" lvl="1" marL="914400" algn="l">
              <a:lnSpc>
                <a:spcPct val="90000"/>
              </a:lnSpc>
              <a:spcBef>
                <a:spcPts val="400"/>
              </a:spcBef>
              <a:spcAft>
                <a:spcPts val="0"/>
              </a:spcAft>
              <a:buSzPts val="1800"/>
              <a:buChar char="▪"/>
              <a:defRPr>
                <a:solidFill>
                  <a:schemeClr val="lt1"/>
                </a:solidFill>
              </a:defRPr>
            </a:lvl2pPr>
            <a:lvl3pPr indent="-323850" lvl="2" marL="1371600" algn="l">
              <a:lnSpc>
                <a:spcPct val="90000"/>
              </a:lnSpc>
              <a:spcBef>
                <a:spcPts val="400"/>
              </a:spcBef>
              <a:spcAft>
                <a:spcPts val="0"/>
              </a:spcAft>
              <a:buSzPts val="1500"/>
              <a:buChar char="▪"/>
              <a:defRPr>
                <a:solidFill>
                  <a:schemeClr val="lt1"/>
                </a:solidFill>
              </a:defRPr>
            </a:lvl3pPr>
            <a:lvl4pPr indent="-317500" lvl="3" marL="1828800" algn="l">
              <a:lnSpc>
                <a:spcPct val="90000"/>
              </a:lnSpc>
              <a:spcBef>
                <a:spcPts val="400"/>
              </a:spcBef>
              <a:spcAft>
                <a:spcPts val="0"/>
              </a:spcAft>
              <a:buSzPts val="1400"/>
              <a:buChar char="▪"/>
              <a:defRPr>
                <a:solidFill>
                  <a:schemeClr val="lt1"/>
                </a:solidFill>
              </a:defRPr>
            </a:lvl4pPr>
            <a:lvl5pPr indent="-317500" lvl="4" marL="2286000" algn="l">
              <a:lnSpc>
                <a:spcPct val="90000"/>
              </a:lnSpc>
              <a:spcBef>
                <a:spcPts val="400"/>
              </a:spcBef>
              <a:spcAft>
                <a:spcPts val="0"/>
              </a:spcAft>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5" name="Google Shape;285;p57"/>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286" name="Shape 286"/>
        <p:cNvGrpSpPr/>
        <p:nvPr/>
      </p:nvGrpSpPr>
      <p:grpSpPr>
        <a:xfrm>
          <a:off x="0" y="0"/>
          <a:ext cx="0" cy="0"/>
          <a:chOff x="0" y="0"/>
          <a:chExt cx="0" cy="0"/>
        </a:xfrm>
      </p:grpSpPr>
      <p:sp>
        <p:nvSpPr>
          <p:cNvPr id="287" name="Google Shape;287;p58"/>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8" name="Google Shape;288;p58"/>
          <p:cNvSpPr txBox="1"/>
          <p:nvPr>
            <p:ph idx="1" type="body"/>
          </p:nvPr>
        </p:nvSpPr>
        <p:spPr>
          <a:xfrm>
            <a:off x="628649" y="1479478"/>
            <a:ext cx="8240700" cy="315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9" name="Google Shape;289;p5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0" name="Google Shape;290;p58"/>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91" name="Google Shape;291;p58"/>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292" name="Google Shape;292;p58"/>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293" name="Shape 293"/>
        <p:cNvGrpSpPr/>
        <p:nvPr/>
      </p:nvGrpSpPr>
      <p:grpSpPr>
        <a:xfrm>
          <a:off x="0" y="0"/>
          <a:ext cx="0" cy="0"/>
          <a:chOff x="0" y="0"/>
          <a:chExt cx="0" cy="0"/>
        </a:xfrm>
      </p:grpSpPr>
      <p:sp>
        <p:nvSpPr>
          <p:cNvPr id="294" name="Google Shape;294;p61"/>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5" name="Google Shape;295;p6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6" name="Google Shape;296;p61"/>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97" name="Google Shape;297;p61"/>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298" name="Google Shape;298;p61"/>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9" name="Shape 299"/>
        <p:cNvGrpSpPr/>
        <p:nvPr/>
      </p:nvGrpSpPr>
      <p:grpSpPr>
        <a:xfrm>
          <a:off x="0" y="0"/>
          <a:ext cx="0" cy="0"/>
          <a:chOff x="0" y="0"/>
          <a:chExt cx="0" cy="0"/>
        </a:xfrm>
      </p:grpSpPr>
      <p:sp>
        <p:nvSpPr>
          <p:cNvPr id="300" name="Google Shape;300;p9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1" name="Google Shape;301;p98"/>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2" name="Google Shape;302;p98"/>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D5ECFF">
            <a:alpha val="47058"/>
          </a:srgbClr>
        </a:solidFill>
      </p:bgPr>
    </p:bg>
    <p:spTree>
      <p:nvGrpSpPr>
        <p:cNvPr id="36" name="Shape 36"/>
        <p:cNvGrpSpPr/>
        <p:nvPr/>
      </p:nvGrpSpPr>
      <p:grpSpPr>
        <a:xfrm>
          <a:off x="0" y="0"/>
          <a:ext cx="0" cy="0"/>
          <a:chOff x="0" y="0"/>
          <a:chExt cx="0" cy="0"/>
        </a:xfrm>
      </p:grpSpPr>
      <p:sp>
        <p:nvSpPr>
          <p:cNvPr id="37" name="Google Shape;37;p51"/>
          <p:cNvSpPr txBox="1"/>
          <p:nvPr>
            <p:ph type="ctrTitle"/>
          </p:nvPr>
        </p:nvSpPr>
        <p:spPr>
          <a:xfrm>
            <a:off x="1289407"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51"/>
          <p:cNvSpPr txBox="1"/>
          <p:nvPr>
            <p:ph idx="1" type="subTitle"/>
          </p:nvPr>
        </p:nvSpPr>
        <p:spPr>
          <a:xfrm>
            <a:off x="1289407" y="3014408"/>
            <a:ext cx="6858000" cy="10023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SzPts val="2400"/>
              <a:buNone/>
              <a:defRPr sz="2400">
                <a:solidFill>
                  <a:schemeClr val="accent5"/>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p:txBody>
      </p:sp>
      <p:cxnSp>
        <p:nvCxnSpPr>
          <p:cNvPr id="39" name="Google Shape;39;p51"/>
          <p:cNvCxnSpPr/>
          <p:nvPr/>
        </p:nvCxnSpPr>
        <p:spPr>
          <a:xfrm>
            <a:off x="3582550" y="2816678"/>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40" name="Google Shape;40;p51"/>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303" name="Shape 303"/>
        <p:cNvGrpSpPr/>
        <p:nvPr/>
      </p:nvGrpSpPr>
      <p:grpSpPr>
        <a:xfrm>
          <a:off x="0" y="0"/>
          <a:ext cx="0" cy="0"/>
          <a:chOff x="0" y="0"/>
          <a:chExt cx="0" cy="0"/>
        </a:xfrm>
      </p:grpSpPr>
      <p:sp>
        <p:nvSpPr>
          <p:cNvPr id="304" name="Google Shape;304;p99"/>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5" name="Google Shape;305;p9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6" name="Google Shape;306;p9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7" name="Google Shape;307;p9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8" name="Google Shape;308;p99"/>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309" name="Google Shape;309;p99"/>
          <p:cNvCxnSpPr/>
          <p:nvPr/>
        </p:nvCxnSpPr>
        <p:spPr>
          <a:xfrm>
            <a:off x="628650" y="1252438"/>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310" name="Google Shape;310;p99"/>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311" name="Shape 311"/>
        <p:cNvGrpSpPr/>
        <p:nvPr/>
      </p:nvGrpSpPr>
      <p:grpSpPr>
        <a:xfrm>
          <a:off x="0" y="0"/>
          <a:ext cx="0" cy="0"/>
          <a:chOff x="0" y="0"/>
          <a:chExt cx="0" cy="0"/>
        </a:xfrm>
      </p:grpSpPr>
      <p:sp>
        <p:nvSpPr>
          <p:cNvPr id="312" name="Google Shape;312;p100"/>
          <p:cNvSpPr txBox="1"/>
          <p:nvPr>
            <p:ph type="title"/>
          </p:nvPr>
        </p:nvSpPr>
        <p:spPr>
          <a:xfrm>
            <a:off x="629841" y="381428"/>
            <a:ext cx="2949000" cy="8901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3" name="Google Shape;313;p100"/>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400"/>
              </a:spcBef>
              <a:spcAft>
                <a:spcPts val="0"/>
              </a:spcAft>
              <a:buSzPts val="1500"/>
              <a:buChar char="▪"/>
              <a:defRPr sz="1500"/>
            </a:lvl2pPr>
            <a:lvl3pPr indent="-317500" lvl="2" marL="1371600" algn="l">
              <a:lnSpc>
                <a:spcPct val="90000"/>
              </a:lnSpc>
              <a:spcBef>
                <a:spcPts val="400"/>
              </a:spcBef>
              <a:spcAft>
                <a:spcPts val="0"/>
              </a:spcAft>
              <a:buSzPts val="1400"/>
              <a:buChar char="▪"/>
              <a:defRPr sz="14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314" name="Google Shape;314;p100"/>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200"/>
              <a:buNone/>
              <a:defRPr sz="1200">
                <a:solidFill>
                  <a:schemeClr val="accent5"/>
                </a:solidFill>
              </a:defRPr>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315" name="Google Shape;315;p10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6" name="Google Shape;316;p100"/>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317" name="Google Shape;317;p100"/>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318" name="Google Shape;318;p100"/>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 Slide Dark">
    <p:bg>
      <p:bgPr>
        <a:solidFill>
          <a:srgbClr val="D5ECFF">
            <a:alpha val="46666"/>
          </a:srgbClr>
        </a:solidFill>
      </p:bgPr>
    </p:bg>
    <p:spTree>
      <p:nvGrpSpPr>
        <p:cNvPr id="319" name="Shape 319"/>
        <p:cNvGrpSpPr/>
        <p:nvPr/>
      </p:nvGrpSpPr>
      <p:grpSpPr>
        <a:xfrm>
          <a:off x="0" y="0"/>
          <a:ext cx="0" cy="0"/>
          <a:chOff x="0" y="0"/>
          <a:chExt cx="0" cy="0"/>
        </a:xfrm>
      </p:grpSpPr>
      <p:sp>
        <p:nvSpPr>
          <p:cNvPr id="320" name="Google Shape;320;p101"/>
          <p:cNvSpPr txBox="1"/>
          <p:nvPr>
            <p:ph type="ctrTitle"/>
          </p:nvPr>
        </p:nvSpPr>
        <p:spPr>
          <a:xfrm>
            <a:off x="1289407"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1" name="Google Shape;321;p101"/>
          <p:cNvSpPr txBox="1"/>
          <p:nvPr>
            <p:ph idx="1" type="subTitle"/>
          </p:nvPr>
        </p:nvSpPr>
        <p:spPr>
          <a:xfrm>
            <a:off x="1289407" y="3014408"/>
            <a:ext cx="6858000" cy="10023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SzPts val="2400"/>
              <a:buNone/>
              <a:defRPr sz="2400">
                <a:solidFill>
                  <a:schemeClr val="accent5"/>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p:txBody>
      </p:sp>
      <p:cxnSp>
        <p:nvCxnSpPr>
          <p:cNvPr id="322" name="Google Shape;322;p101"/>
          <p:cNvCxnSpPr/>
          <p:nvPr/>
        </p:nvCxnSpPr>
        <p:spPr>
          <a:xfrm>
            <a:off x="3582550" y="2816678"/>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323" name="Google Shape;323;p101"/>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p:cSld name="Title + Content">
    <p:spTree>
      <p:nvGrpSpPr>
        <p:cNvPr id="324" name="Shape 324"/>
        <p:cNvGrpSpPr/>
        <p:nvPr/>
      </p:nvGrpSpPr>
      <p:grpSpPr>
        <a:xfrm>
          <a:off x="0" y="0"/>
          <a:ext cx="0" cy="0"/>
          <a:chOff x="0" y="0"/>
          <a:chExt cx="0" cy="0"/>
        </a:xfrm>
      </p:grpSpPr>
      <p:sp>
        <p:nvSpPr>
          <p:cNvPr id="325" name="Google Shape;325;p102"/>
          <p:cNvSpPr txBox="1"/>
          <p:nvPr>
            <p:ph idx="1" type="body"/>
          </p:nvPr>
        </p:nvSpPr>
        <p:spPr>
          <a:xfrm>
            <a:off x="296687" y="4663226"/>
            <a:ext cx="8549700" cy="208800"/>
          </a:xfrm>
          <a:prstGeom prst="rect">
            <a:avLst/>
          </a:prstGeom>
          <a:noFill/>
          <a:ln>
            <a:noFill/>
          </a:ln>
        </p:spPr>
        <p:txBody>
          <a:bodyPr anchorCtr="0" anchor="b" bIns="68575" lIns="68575" spcFirstLastPara="1" rIns="68575" wrap="square" tIns="68575">
            <a:noAutofit/>
          </a:bodyPr>
          <a:lstStyle>
            <a:lvl1pPr indent="-228600" lvl="0" marL="457200" marR="0" algn="l">
              <a:lnSpc>
                <a:spcPct val="100000"/>
              </a:lnSpc>
              <a:spcBef>
                <a:spcPts val="0"/>
              </a:spcBef>
              <a:spcAft>
                <a:spcPts val="0"/>
              </a:spcAft>
              <a:buClr>
                <a:srgbClr val="7F7F7F"/>
              </a:buClr>
              <a:buSzPts val="600"/>
              <a:buFont typeface="Arial"/>
              <a:buNone/>
              <a:defRPr b="0" i="0" sz="800" u="none" cap="none" strike="noStrike">
                <a:solidFill>
                  <a:srgbClr val="7F7F7F"/>
                </a:solidFill>
                <a:latin typeface="Questrial"/>
                <a:ea typeface="Questrial"/>
                <a:cs typeface="Questrial"/>
                <a:sym typeface="Questrial"/>
              </a:defRPr>
            </a:lvl1pPr>
            <a:lvl2pPr indent="-228600" lvl="1" marL="914400" marR="0" algn="l">
              <a:lnSpc>
                <a:spcPct val="100000"/>
              </a:lnSpc>
              <a:spcBef>
                <a:spcPts val="0"/>
              </a:spcBef>
              <a:spcAft>
                <a:spcPts val="0"/>
              </a:spcAft>
              <a:buClr>
                <a:schemeClr val="dk1"/>
              </a:buClr>
              <a:buSzPts val="600"/>
              <a:buFont typeface="Arial"/>
              <a:buNone/>
              <a:defRPr b="0" i="0" sz="800" u="none" cap="none" strike="noStrike">
                <a:solidFill>
                  <a:schemeClr val="dk1"/>
                </a:solidFill>
                <a:latin typeface="Questrial"/>
                <a:ea typeface="Questrial"/>
                <a:cs typeface="Questrial"/>
                <a:sym typeface="Questrial"/>
              </a:defRPr>
            </a:lvl2pPr>
            <a:lvl3pPr indent="-228600" lvl="2" marL="1371600" marR="0" algn="l">
              <a:lnSpc>
                <a:spcPct val="100000"/>
              </a:lnSpc>
              <a:spcBef>
                <a:spcPts val="500"/>
              </a:spcBef>
              <a:spcAft>
                <a:spcPts val="0"/>
              </a:spcAft>
              <a:buClr>
                <a:schemeClr val="dk1"/>
              </a:buClr>
              <a:buSzPts val="600"/>
              <a:buFont typeface="Arial"/>
              <a:buNone/>
              <a:defRPr b="0" i="0" sz="800" u="none" cap="none" strike="noStrike">
                <a:solidFill>
                  <a:schemeClr val="dk1"/>
                </a:solidFill>
                <a:latin typeface="Questrial"/>
                <a:ea typeface="Questrial"/>
                <a:cs typeface="Questrial"/>
                <a:sym typeface="Questrial"/>
              </a:defRPr>
            </a:lvl3pPr>
            <a:lvl4pPr indent="-228600" lvl="3" marL="1828800" marR="0" algn="l">
              <a:lnSpc>
                <a:spcPct val="100000"/>
              </a:lnSpc>
              <a:spcBef>
                <a:spcPts val="500"/>
              </a:spcBef>
              <a:spcAft>
                <a:spcPts val="0"/>
              </a:spcAft>
              <a:buClr>
                <a:schemeClr val="dk1"/>
              </a:buClr>
              <a:buSzPts val="600"/>
              <a:buFont typeface="Arial"/>
              <a:buNone/>
              <a:defRPr b="0" i="0" sz="800" u="none" cap="none" strike="noStrike">
                <a:solidFill>
                  <a:schemeClr val="dk1"/>
                </a:solidFill>
                <a:latin typeface="Questrial"/>
                <a:ea typeface="Questrial"/>
                <a:cs typeface="Questrial"/>
                <a:sym typeface="Questrial"/>
              </a:defRPr>
            </a:lvl4pPr>
            <a:lvl5pPr indent="-228600" lvl="4" marL="2286000" marR="0" algn="l">
              <a:lnSpc>
                <a:spcPct val="100000"/>
              </a:lnSpc>
              <a:spcBef>
                <a:spcPts val="500"/>
              </a:spcBef>
              <a:spcAft>
                <a:spcPts val="0"/>
              </a:spcAft>
              <a:buClr>
                <a:schemeClr val="dk1"/>
              </a:buClr>
              <a:buSzPts val="600"/>
              <a:buFont typeface="Arial"/>
              <a:buNone/>
              <a:defRPr b="0" i="0" sz="800" u="none" cap="none" strike="noStrike">
                <a:solidFill>
                  <a:schemeClr val="dk1"/>
                </a:solidFill>
                <a:latin typeface="Questrial"/>
                <a:ea typeface="Questrial"/>
                <a:cs typeface="Questrial"/>
                <a:sym typeface="Questrial"/>
              </a:defRPr>
            </a:lvl5pPr>
            <a:lvl6pPr indent="-292100" lvl="5" marL="2743200" marR="0" algn="l">
              <a:lnSpc>
                <a:spcPct val="100000"/>
              </a:lnSpc>
              <a:spcBef>
                <a:spcPts val="500"/>
              </a:spcBef>
              <a:spcAft>
                <a:spcPts val="0"/>
              </a:spcAft>
              <a:buClr>
                <a:schemeClr val="dk1"/>
              </a:buClr>
              <a:buSzPts val="1000"/>
              <a:buFont typeface="Arial"/>
              <a:buChar char="•"/>
              <a:defRPr b="0" i="0" sz="1800" u="none" cap="none" strike="noStrike">
                <a:solidFill>
                  <a:schemeClr val="dk1"/>
                </a:solidFill>
                <a:latin typeface="Questrial"/>
                <a:ea typeface="Questrial"/>
                <a:cs typeface="Questrial"/>
                <a:sym typeface="Questrial"/>
              </a:defRPr>
            </a:lvl6pPr>
            <a:lvl7pPr indent="-304800" lvl="6" marL="3200400" marR="0" algn="l">
              <a:lnSpc>
                <a:spcPct val="100000"/>
              </a:lnSpc>
              <a:spcBef>
                <a:spcPts val="500"/>
              </a:spcBef>
              <a:spcAft>
                <a:spcPts val="0"/>
              </a:spcAft>
              <a:buClr>
                <a:schemeClr val="accent1"/>
              </a:buClr>
              <a:buSzPts val="1200"/>
              <a:buFont typeface="Arial"/>
              <a:buChar char="​"/>
              <a:defRPr b="0" i="0" sz="1600" u="none" cap="none" strike="noStrike">
                <a:solidFill>
                  <a:schemeClr val="accent1"/>
                </a:solidFill>
                <a:latin typeface="Questrial"/>
                <a:ea typeface="Questrial"/>
                <a:cs typeface="Questrial"/>
                <a:sym typeface="Questrial"/>
              </a:defRPr>
            </a:lvl7pPr>
            <a:lvl8pPr indent="-298450" lvl="7" marL="3657600" marR="0" algn="l">
              <a:lnSpc>
                <a:spcPct val="100000"/>
              </a:lnSpc>
              <a:spcBef>
                <a:spcPts val="300"/>
              </a:spcBef>
              <a:spcAft>
                <a:spcPts val="0"/>
              </a:spcAft>
              <a:buClr>
                <a:schemeClr val="dk1"/>
              </a:buClr>
              <a:buSzPts val="1100"/>
              <a:buFont typeface="Arial"/>
              <a:buChar char="•"/>
              <a:defRPr b="0" i="0" sz="1400" u="none" cap="none" strike="noStrike">
                <a:solidFill>
                  <a:schemeClr val="dk1"/>
                </a:solidFill>
                <a:latin typeface="Questrial"/>
                <a:ea typeface="Questrial"/>
                <a:cs typeface="Questrial"/>
                <a:sym typeface="Questrial"/>
              </a:defRPr>
            </a:lvl8pPr>
            <a:lvl9pPr indent="-298450" lvl="8" marL="4114800" marR="0" algn="l">
              <a:lnSpc>
                <a:spcPct val="100000"/>
              </a:lnSpc>
              <a:spcBef>
                <a:spcPts val="300"/>
              </a:spcBef>
              <a:spcAft>
                <a:spcPts val="300"/>
              </a:spcAft>
              <a:buClr>
                <a:schemeClr val="dk2"/>
              </a:buClr>
              <a:buSzPts val="1100"/>
              <a:buFont typeface="Arial"/>
              <a:buChar char="​"/>
              <a:defRPr b="0" i="0" sz="1400" u="none" cap="none" strike="noStrike">
                <a:solidFill>
                  <a:schemeClr val="dk2"/>
                </a:solidFill>
                <a:latin typeface="Questrial"/>
                <a:ea typeface="Questrial"/>
                <a:cs typeface="Questrial"/>
                <a:sym typeface="Questrial"/>
              </a:defRPr>
            </a:lvl9pPr>
          </a:lstStyle>
          <a:p/>
        </p:txBody>
      </p:sp>
      <p:sp>
        <p:nvSpPr>
          <p:cNvPr id="326" name="Google Shape;326;p102"/>
          <p:cNvSpPr txBox="1"/>
          <p:nvPr>
            <p:ph type="title"/>
          </p:nvPr>
        </p:nvSpPr>
        <p:spPr>
          <a:xfrm>
            <a:off x="283987" y="339286"/>
            <a:ext cx="8580300" cy="802500"/>
          </a:xfrm>
          <a:prstGeom prst="rect">
            <a:avLst/>
          </a:prstGeom>
          <a:noFill/>
          <a:ln>
            <a:noFill/>
          </a:ln>
        </p:spPr>
        <p:txBody>
          <a:bodyPr anchorCtr="0" anchor="t" bIns="68575" lIns="68575" spcFirstLastPara="1" rIns="68575" wrap="square" tIns="68575">
            <a:noAutofit/>
          </a:bodyPr>
          <a:lstStyle>
            <a:lvl1pPr lvl="0" marR="0" algn="l">
              <a:lnSpc>
                <a:spcPct val="90000"/>
              </a:lnSpc>
              <a:spcBef>
                <a:spcPts val="0"/>
              </a:spcBef>
              <a:spcAft>
                <a:spcPts val="0"/>
              </a:spcAft>
              <a:buClr>
                <a:schemeClr val="dk1"/>
              </a:buClr>
              <a:buSzPts val="2400"/>
              <a:buFont typeface="Questrial"/>
              <a:buNone/>
              <a:defRPr b="1" i="0" sz="3200" u="none" cap="none" strike="noStrike">
                <a:solidFill>
                  <a:schemeClr val="dk1"/>
                </a:solidFill>
                <a:latin typeface="Questrial"/>
                <a:ea typeface="Questrial"/>
                <a:cs typeface="Questrial"/>
                <a:sym typeface="Questrial"/>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sp>
        <p:nvSpPr>
          <p:cNvPr id="327" name="Google Shape;327;p102"/>
          <p:cNvSpPr txBox="1"/>
          <p:nvPr>
            <p:ph idx="2" type="body"/>
          </p:nvPr>
        </p:nvSpPr>
        <p:spPr>
          <a:xfrm>
            <a:off x="282222" y="1263953"/>
            <a:ext cx="8579700" cy="3297300"/>
          </a:xfrm>
          <a:prstGeom prst="rect">
            <a:avLst/>
          </a:prstGeom>
          <a:noFill/>
          <a:ln>
            <a:noFill/>
          </a:ln>
        </p:spPr>
        <p:txBody>
          <a:bodyPr anchorCtr="0" anchor="t" bIns="68575" lIns="68575" spcFirstLastPara="1" rIns="68575" wrap="square" tIns="68575">
            <a:noAutofit/>
          </a:bodyPr>
          <a:lstStyle>
            <a:lvl1pPr indent="-342900" lvl="0" marL="457200" marR="0" algn="l">
              <a:lnSpc>
                <a:spcPct val="100000"/>
              </a:lnSpc>
              <a:spcBef>
                <a:spcPts val="0"/>
              </a:spcBef>
              <a:spcAft>
                <a:spcPts val="0"/>
              </a:spcAft>
              <a:buClr>
                <a:schemeClr val="dk1"/>
              </a:buClr>
              <a:buSzPts val="1800"/>
              <a:buFont typeface="Arial"/>
              <a:buChar char="•"/>
              <a:defRPr b="0" i="0" sz="2400" u="none" cap="none" strike="noStrike">
                <a:solidFill>
                  <a:schemeClr val="dk1"/>
                </a:solidFill>
                <a:latin typeface="Questrial"/>
                <a:ea typeface="Questrial"/>
                <a:cs typeface="Questrial"/>
                <a:sym typeface="Questrial"/>
              </a:defRPr>
            </a:lvl1pPr>
            <a:lvl2pPr indent="-342900" lvl="1" marL="914400" marR="0" algn="l">
              <a:lnSpc>
                <a:spcPct val="100000"/>
              </a:lnSpc>
              <a:spcBef>
                <a:spcPts val="500"/>
              </a:spcBef>
              <a:spcAft>
                <a:spcPts val="0"/>
              </a:spcAft>
              <a:buClr>
                <a:schemeClr val="dk1"/>
              </a:buClr>
              <a:buSzPts val="1800"/>
              <a:buFont typeface="Arial"/>
              <a:buChar char="•"/>
              <a:defRPr b="0" i="0" sz="2400" u="none" cap="none" strike="noStrike">
                <a:solidFill>
                  <a:schemeClr val="dk1"/>
                </a:solidFill>
                <a:latin typeface="Questrial"/>
                <a:ea typeface="Questrial"/>
                <a:cs typeface="Questrial"/>
                <a:sym typeface="Questrial"/>
              </a:defRPr>
            </a:lvl2pPr>
            <a:lvl3pPr indent="-323850" lvl="2" marL="1371600" marR="0" algn="l">
              <a:lnSpc>
                <a:spcPct val="100000"/>
              </a:lnSpc>
              <a:spcBef>
                <a:spcPts val="500"/>
              </a:spcBef>
              <a:spcAft>
                <a:spcPts val="0"/>
              </a:spcAft>
              <a:buClr>
                <a:schemeClr val="dk1"/>
              </a:buClr>
              <a:buSzPts val="1500"/>
              <a:buFont typeface="Arial"/>
              <a:buChar char="•"/>
              <a:defRPr b="0" i="0" sz="2000" u="none" cap="none" strike="noStrike">
                <a:solidFill>
                  <a:schemeClr val="dk1"/>
                </a:solidFill>
                <a:latin typeface="Questrial"/>
                <a:ea typeface="Questrial"/>
                <a:cs typeface="Questrial"/>
                <a:sym typeface="Questrial"/>
              </a:defRPr>
            </a:lvl3pPr>
            <a:lvl4pPr indent="-323850" lvl="3" marL="1828800" marR="0" algn="l">
              <a:lnSpc>
                <a:spcPct val="100000"/>
              </a:lnSpc>
              <a:spcBef>
                <a:spcPts val="500"/>
              </a:spcBef>
              <a:spcAft>
                <a:spcPts val="0"/>
              </a:spcAft>
              <a:buClr>
                <a:schemeClr val="dk1"/>
              </a:buClr>
              <a:buSzPts val="1500"/>
              <a:buFont typeface="Arial"/>
              <a:buChar char="•"/>
              <a:defRPr b="0" i="0" sz="2000" u="none" cap="none" strike="noStrike">
                <a:solidFill>
                  <a:schemeClr val="dk1"/>
                </a:solidFill>
                <a:latin typeface="Questrial"/>
                <a:ea typeface="Questrial"/>
                <a:cs typeface="Questrial"/>
                <a:sym typeface="Questrial"/>
              </a:defRPr>
            </a:lvl4pPr>
            <a:lvl5pPr indent="-323850" lvl="4" marL="2286000" marR="0" algn="l">
              <a:lnSpc>
                <a:spcPct val="100000"/>
              </a:lnSpc>
              <a:spcBef>
                <a:spcPts val="500"/>
              </a:spcBef>
              <a:spcAft>
                <a:spcPts val="0"/>
              </a:spcAft>
              <a:buClr>
                <a:schemeClr val="dk1"/>
              </a:buClr>
              <a:buSzPts val="1500"/>
              <a:buFont typeface="Arial"/>
              <a:buChar char="•"/>
              <a:defRPr b="0" i="0" sz="2000" u="none" cap="none" strike="noStrike">
                <a:solidFill>
                  <a:schemeClr val="dk1"/>
                </a:solidFill>
                <a:latin typeface="Questrial"/>
                <a:ea typeface="Questrial"/>
                <a:cs typeface="Questrial"/>
                <a:sym typeface="Questrial"/>
              </a:defRPr>
            </a:lvl5pPr>
            <a:lvl6pPr indent="-228600" lvl="5" marL="2743200" marR="0" algn="l">
              <a:lnSpc>
                <a:spcPct val="100000"/>
              </a:lnSpc>
              <a:spcBef>
                <a:spcPts val="500"/>
              </a:spcBef>
              <a:spcAft>
                <a:spcPts val="0"/>
              </a:spcAft>
              <a:buClr>
                <a:schemeClr val="dk1"/>
              </a:buClr>
              <a:buSzPts val="1400"/>
              <a:buFont typeface="Arial"/>
              <a:buNone/>
              <a:defRPr b="0" i="0" sz="1800" u="none" cap="none" strike="noStrike">
                <a:solidFill>
                  <a:schemeClr val="dk1"/>
                </a:solidFill>
                <a:latin typeface="Questrial"/>
                <a:ea typeface="Questrial"/>
                <a:cs typeface="Questrial"/>
                <a:sym typeface="Questrial"/>
              </a:defRPr>
            </a:lvl6pPr>
            <a:lvl7pPr indent="-304800" lvl="6" marL="3200400" marR="0" algn="l">
              <a:lnSpc>
                <a:spcPct val="100000"/>
              </a:lnSpc>
              <a:spcBef>
                <a:spcPts val="500"/>
              </a:spcBef>
              <a:spcAft>
                <a:spcPts val="0"/>
              </a:spcAft>
              <a:buClr>
                <a:schemeClr val="accent1"/>
              </a:buClr>
              <a:buSzPts val="1200"/>
              <a:buFont typeface="Arial"/>
              <a:buChar char="​"/>
              <a:defRPr b="0" i="0" sz="1600" u="none" cap="none" strike="noStrike">
                <a:solidFill>
                  <a:schemeClr val="accent1"/>
                </a:solidFill>
                <a:latin typeface="Questrial"/>
                <a:ea typeface="Questrial"/>
                <a:cs typeface="Questrial"/>
                <a:sym typeface="Questrial"/>
              </a:defRPr>
            </a:lvl7pPr>
            <a:lvl8pPr indent="-298450" lvl="7" marL="3657600" marR="0" algn="l">
              <a:lnSpc>
                <a:spcPct val="100000"/>
              </a:lnSpc>
              <a:spcBef>
                <a:spcPts val="300"/>
              </a:spcBef>
              <a:spcAft>
                <a:spcPts val="0"/>
              </a:spcAft>
              <a:buClr>
                <a:schemeClr val="dk1"/>
              </a:buClr>
              <a:buSzPts val="1100"/>
              <a:buFont typeface="Arial"/>
              <a:buChar char="•"/>
              <a:defRPr b="0" i="0" sz="1400" u="none" cap="none" strike="noStrike">
                <a:solidFill>
                  <a:schemeClr val="dk1"/>
                </a:solidFill>
                <a:latin typeface="Questrial"/>
                <a:ea typeface="Questrial"/>
                <a:cs typeface="Questrial"/>
                <a:sym typeface="Questrial"/>
              </a:defRPr>
            </a:lvl8pPr>
            <a:lvl9pPr indent="-298450" lvl="8" marL="4114800" marR="0" algn="l">
              <a:lnSpc>
                <a:spcPct val="100000"/>
              </a:lnSpc>
              <a:spcBef>
                <a:spcPts val="300"/>
              </a:spcBef>
              <a:spcAft>
                <a:spcPts val="300"/>
              </a:spcAft>
              <a:buClr>
                <a:schemeClr val="dk2"/>
              </a:buClr>
              <a:buSzPts val="1100"/>
              <a:buFont typeface="Arial"/>
              <a:buChar char="​"/>
              <a:defRPr b="0" i="0" sz="1400" u="none" cap="none" strike="noStrike">
                <a:solidFill>
                  <a:schemeClr val="dk2"/>
                </a:solidFill>
                <a:latin typeface="Questrial"/>
                <a:ea typeface="Questrial"/>
                <a:cs typeface="Questrial"/>
                <a:sym typeface="Questrial"/>
              </a:defRPr>
            </a:lvl9pPr>
          </a:lstStyle>
          <a:p/>
        </p:txBody>
      </p:sp>
      <p:sp>
        <p:nvSpPr>
          <p:cNvPr id="328" name="Google Shape;328;p102"/>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29" name="Shape 329"/>
        <p:cNvGrpSpPr/>
        <p:nvPr/>
      </p:nvGrpSpPr>
      <p:grpSpPr>
        <a:xfrm>
          <a:off x="0" y="0"/>
          <a:ext cx="0" cy="0"/>
          <a:chOff x="0" y="0"/>
          <a:chExt cx="0" cy="0"/>
        </a:xfrm>
      </p:grpSpPr>
      <p:sp>
        <p:nvSpPr>
          <p:cNvPr id="330" name="Google Shape;330;p103"/>
          <p:cNvSpPr txBox="1"/>
          <p:nvPr>
            <p:ph type="ctrTitle"/>
          </p:nvPr>
        </p:nvSpPr>
        <p:spPr>
          <a:xfrm>
            <a:off x="1327935"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2"/>
              </a:buClr>
              <a:buSzPts val="4100"/>
              <a:buFont typeface="Trebuchet MS"/>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1" name="Google Shape;331;p103"/>
          <p:cNvSpPr txBox="1"/>
          <p:nvPr>
            <p:ph idx="1" type="subTitle"/>
          </p:nvPr>
        </p:nvSpPr>
        <p:spPr>
          <a:xfrm>
            <a:off x="1327935" y="3014408"/>
            <a:ext cx="6858000" cy="10023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SzPts val="1800"/>
              <a:buNone/>
              <a:defRPr sz="1800">
                <a:solidFill>
                  <a:schemeClr val="accent5"/>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332" name="Google Shape;332;p10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3" name="Google Shape;333;p103"/>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334" name="Google Shape;334;p103"/>
          <p:cNvCxnSpPr/>
          <p:nvPr/>
        </p:nvCxnSpPr>
        <p:spPr>
          <a:xfrm>
            <a:off x="3621079" y="2816678"/>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335" name="Google Shape;335;p103"/>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No Subtitle">
  <p:cSld name="Title Slide Dark No Subtitle">
    <p:bg>
      <p:bgPr>
        <a:solidFill>
          <a:srgbClr val="D5ECFF">
            <a:alpha val="46666"/>
          </a:srgbClr>
        </a:solidFill>
      </p:bgPr>
    </p:bg>
    <p:spTree>
      <p:nvGrpSpPr>
        <p:cNvPr id="336" name="Shape 336"/>
        <p:cNvGrpSpPr/>
        <p:nvPr/>
      </p:nvGrpSpPr>
      <p:grpSpPr>
        <a:xfrm>
          <a:off x="0" y="0"/>
          <a:ext cx="0" cy="0"/>
          <a:chOff x="0" y="0"/>
          <a:chExt cx="0" cy="0"/>
        </a:xfrm>
      </p:grpSpPr>
      <p:sp>
        <p:nvSpPr>
          <p:cNvPr id="337" name="Google Shape;337;p104"/>
          <p:cNvSpPr txBox="1"/>
          <p:nvPr>
            <p:ph type="ctrTitle"/>
          </p:nvPr>
        </p:nvSpPr>
        <p:spPr>
          <a:xfrm>
            <a:off x="1289407" y="1769235"/>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338" name="Google Shape;338;p104"/>
          <p:cNvCxnSpPr/>
          <p:nvPr/>
        </p:nvCxnSpPr>
        <p:spPr>
          <a:xfrm>
            <a:off x="3582550" y="3744141"/>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339" name="Google Shape;339;p104"/>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Full Picture">
  <p:cSld name="Title Slide Full Picture">
    <p:bg>
      <p:bgPr>
        <a:solidFill>
          <a:schemeClr val="dk2"/>
        </a:solidFill>
      </p:bgPr>
    </p:bg>
    <p:spTree>
      <p:nvGrpSpPr>
        <p:cNvPr id="340" name="Shape 340"/>
        <p:cNvGrpSpPr/>
        <p:nvPr/>
      </p:nvGrpSpPr>
      <p:grpSpPr>
        <a:xfrm>
          <a:off x="0" y="0"/>
          <a:ext cx="0" cy="0"/>
          <a:chOff x="0" y="0"/>
          <a:chExt cx="0" cy="0"/>
        </a:xfrm>
      </p:grpSpPr>
      <p:pic>
        <p:nvPicPr>
          <p:cNvPr id="341" name="Google Shape;341;p105"/>
          <p:cNvPicPr preferRelativeResize="0"/>
          <p:nvPr/>
        </p:nvPicPr>
        <p:blipFill rotWithShape="1">
          <a:blip r:embed="rId2">
            <a:alphaModFix/>
          </a:blip>
          <a:srcRect b="0" l="0" r="0" t="0"/>
          <a:stretch/>
        </p:blipFill>
        <p:spPr>
          <a:xfrm>
            <a:off x="357972" y="0"/>
            <a:ext cx="8806438" cy="5143500"/>
          </a:xfrm>
          <a:prstGeom prst="rect">
            <a:avLst/>
          </a:prstGeom>
          <a:noFill/>
          <a:ln>
            <a:noFill/>
          </a:ln>
        </p:spPr>
      </p:pic>
      <p:sp>
        <p:nvSpPr>
          <p:cNvPr id="342" name="Google Shape;342;p10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3" name="Google Shape;343;p105"/>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4" name="Google Shape;344;p105"/>
          <p:cNvSpPr/>
          <p:nvPr/>
        </p:nvSpPr>
        <p:spPr>
          <a:xfrm>
            <a:off x="357972" y="2398333"/>
            <a:ext cx="8786100" cy="1379100"/>
          </a:xfrm>
          <a:prstGeom prst="rect">
            <a:avLst/>
          </a:prstGeom>
          <a:solidFill>
            <a:schemeClr val="dk2">
              <a:alpha val="81568"/>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345" name="Google Shape;345;p105"/>
          <p:cNvSpPr txBox="1"/>
          <p:nvPr>
            <p:ph type="ctrTitle"/>
          </p:nvPr>
        </p:nvSpPr>
        <p:spPr>
          <a:xfrm>
            <a:off x="744233" y="2497543"/>
            <a:ext cx="7886700" cy="11808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2"/>
              </a:buClr>
              <a:buSzPts val="3600"/>
              <a:buFont typeface="Trebuchet MS"/>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346" name="Google Shape;346;p105"/>
          <p:cNvCxnSpPr/>
          <p:nvPr/>
        </p:nvCxnSpPr>
        <p:spPr>
          <a:xfrm rot="10800000">
            <a:off x="9120884" y="2398540"/>
            <a:ext cx="0" cy="1379100"/>
          </a:xfrm>
          <a:prstGeom prst="straightConnector1">
            <a:avLst/>
          </a:prstGeom>
          <a:noFill/>
          <a:ln cap="flat" cmpd="sng" w="101600">
            <a:solidFill>
              <a:schemeClr val="accent2"/>
            </a:solidFill>
            <a:prstDash val="solid"/>
            <a:miter lim="800000"/>
            <a:headEnd len="sm" w="sm" type="none"/>
            <a:tailEnd len="sm" w="sm" type="none"/>
          </a:ln>
        </p:spPr>
      </p:cxnSp>
      <p:pic>
        <p:nvPicPr>
          <p:cNvPr id="347" name="Google Shape;347;p105"/>
          <p:cNvPicPr preferRelativeResize="0"/>
          <p:nvPr/>
        </p:nvPicPr>
        <p:blipFill rotWithShape="1">
          <a:blip r:embed="rId3">
            <a:alphaModFix/>
          </a:blip>
          <a:srcRect b="0" l="0" r="0" t="0"/>
          <a:stretch/>
        </p:blipFill>
        <p:spPr>
          <a:xfrm>
            <a:off x="8293283" y="82468"/>
            <a:ext cx="785843" cy="283027"/>
          </a:xfrm>
          <a:prstGeom prst="rect">
            <a:avLst/>
          </a:prstGeom>
          <a:noFill/>
          <a:ln>
            <a:noFill/>
          </a:ln>
        </p:spPr>
      </p:pic>
      <p:sp>
        <p:nvSpPr>
          <p:cNvPr id="348" name="Google Shape;348;p105"/>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Half Picture">
  <p:cSld name="Title Slide Half Picture">
    <p:bg>
      <p:bgPr>
        <a:solidFill>
          <a:schemeClr val="dk2"/>
        </a:solidFill>
      </p:bgPr>
    </p:bg>
    <p:spTree>
      <p:nvGrpSpPr>
        <p:cNvPr id="349" name="Shape 349"/>
        <p:cNvGrpSpPr/>
        <p:nvPr/>
      </p:nvGrpSpPr>
      <p:grpSpPr>
        <a:xfrm>
          <a:off x="0" y="0"/>
          <a:ext cx="0" cy="0"/>
          <a:chOff x="0" y="0"/>
          <a:chExt cx="0" cy="0"/>
        </a:xfrm>
      </p:grpSpPr>
      <p:sp>
        <p:nvSpPr>
          <p:cNvPr id="350" name="Google Shape;350;p10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1" name="Google Shape;351;p106"/>
          <p:cNvSpPr txBox="1"/>
          <p:nvPr>
            <p:ph type="ctrTitle"/>
          </p:nvPr>
        </p:nvSpPr>
        <p:spPr>
          <a:xfrm>
            <a:off x="5432462" y="1171253"/>
            <a:ext cx="3082800" cy="34935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chemeClr val="lt2"/>
              </a:buClr>
              <a:buSzPts val="3600"/>
              <a:buFont typeface="Trebuchet MS"/>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352" name="Google Shape;352;p106"/>
          <p:cNvCxnSpPr/>
          <p:nvPr/>
        </p:nvCxnSpPr>
        <p:spPr>
          <a:xfrm flipH="1" rot="10800000">
            <a:off x="5093409" y="0"/>
            <a:ext cx="38400" cy="5143500"/>
          </a:xfrm>
          <a:prstGeom prst="straightConnector1">
            <a:avLst/>
          </a:prstGeom>
          <a:noFill/>
          <a:ln cap="flat" cmpd="sng" w="139700">
            <a:solidFill>
              <a:schemeClr val="accent2"/>
            </a:solidFill>
            <a:prstDash val="solid"/>
            <a:miter lim="800000"/>
            <a:headEnd len="sm" w="sm" type="none"/>
            <a:tailEnd len="sm" w="sm" type="none"/>
          </a:ln>
        </p:spPr>
      </p:cxnSp>
      <p:pic>
        <p:nvPicPr>
          <p:cNvPr id="353" name="Google Shape;353;p106"/>
          <p:cNvPicPr preferRelativeResize="0"/>
          <p:nvPr/>
        </p:nvPicPr>
        <p:blipFill rotWithShape="1">
          <a:blip r:embed="rId2">
            <a:alphaModFix/>
          </a:blip>
          <a:srcRect b="0" l="0" r="0" t="0"/>
          <a:stretch/>
        </p:blipFill>
        <p:spPr>
          <a:xfrm>
            <a:off x="0" y="0"/>
            <a:ext cx="5093411" cy="5143499"/>
          </a:xfrm>
          <a:prstGeom prst="rect">
            <a:avLst/>
          </a:prstGeom>
          <a:noFill/>
          <a:ln>
            <a:noFill/>
          </a:ln>
        </p:spPr>
      </p:pic>
      <p:pic>
        <p:nvPicPr>
          <p:cNvPr id="354" name="Google Shape;354;p106"/>
          <p:cNvPicPr preferRelativeResize="0"/>
          <p:nvPr/>
        </p:nvPicPr>
        <p:blipFill rotWithShape="1">
          <a:blip r:embed="rId3">
            <a:alphaModFix/>
          </a:blip>
          <a:srcRect b="0" l="16988" r="16495" t="0"/>
          <a:stretch/>
        </p:blipFill>
        <p:spPr>
          <a:xfrm>
            <a:off x="0" y="0"/>
            <a:ext cx="5131938" cy="5143500"/>
          </a:xfrm>
          <a:prstGeom prst="rect">
            <a:avLst/>
          </a:prstGeom>
          <a:noFill/>
          <a:ln>
            <a:noFill/>
          </a:ln>
        </p:spPr>
      </p:pic>
      <p:sp>
        <p:nvSpPr>
          <p:cNvPr id="355" name="Google Shape;355;p106"/>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Half Picture">
  <p:cSld name="1_Title Slide Half Picture">
    <p:bg>
      <p:bgPr>
        <a:solidFill>
          <a:schemeClr val="dk2"/>
        </a:solidFill>
      </p:bgPr>
    </p:bg>
    <p:spTree>
      <p:nvGrpSpPr>
        <p:cNvPr id="356" name="Shape 356"/>
        <p:cNvGrpSpPr/>
        <p:nvPr/>
      </p:nvGrpSpPr>
      <p:grpSpPr>
        <a:xfrm>
          <a:off x="0" y="0"/>
          <a:ext cx="0" cy="0"/>
          <a:chOff x="0" y="0"/>
          <a:chExt cx="0" cy="0"/>
        </a:xfrm>
      </p:grpSpPr>
      <p:sp>
        <p:nvSpPr>
          <p:cNvPr id="357" name="Google Shape;357;p10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8" name="Google Shape;358;p107"/>
          <p:cNvSpPr txBox="1"/>
          <p:nvPr>
            <p:ph type="ctrTitle"/>
          </p:nvPr>
        </p:nvSpPr>
        <p:spPr>
          <a:xfrm>
            <a:off x="5432462" y="1171253"/>
            <a:ext cx="3082800" cy="34935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chemeClr val="lt2"/>
              </a:buClr>
              <a:buSzPts val="3600"/>
              <a:buFont typeface="Trebuchet MS"/>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359" name="Google Shape;359;p107"/>
          <p:cNvCxnSpPr/>
          <p:nvPr/>
        </p:nvCxnSpPr>
        <p:spPr>
          <a:xfrm flipH="1" rot="10800000">
            <a:off x="5093409" y="0"/>
            <a:ext cx="38400" cy="5143500"/>
          </a:xfrm>
          <a:prstGeom prst="straightConnector1">
            <a:avLst/>
          </a:prstGeom>
          <a:noFill/>
          <a:ln cap="flat" cmpd="sng" w="139700">
            <a:solidFill>
              <a:schemeClr val="accent2"/>
            </a:solidFill>
            <a:prstDash val="solid"/>
            <a:miter lim="800000"/>
            <a:headEnd len="sm" w="sm" type="none"/>
            <a:tailEnd len="sm" w="sm" type="none"/>
          </a:ln>
        </p:spPr>
      </p:cxnSp>
      <p:pic>
        <p:nvPicPr>
          <p:cNvPr id="360" name="Google Shape;360;p107"/>
          <p:cNvPicPr preferRelativeResize="0"/>
          <p:nvPr/>
        </p:nvPicPr>
        <p:blipFill rotWithShape="1">
          <a:blip r:embed="rId2">
            <a:alphaModFix/>
          </a:blip>
          <a:srcRect b="0" l="15917" r="18469" t="0"/>
          <a:stretch/>
        </p:blipFill>
        <p:spPr>
          <a:xfrm>
            <a:off x="0" y="0"/>
            <a:ext cx="5093413" cy="5143499"/>
          </a:xfrm>
          <a:prstGeom prst="rect">
            <a:avLst/>
          </a:prstGeom>
          <a:noFill/>
          <a:ln>
            <a:noFill/>
          </a:ln>
        </p:spPr>
      </p:pic>
      <p:sp>
        <p:nvSpPr>
          <p:cNvPr id="361" name="Google Shape;361;p107"/>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roup Discussion">
  <p:cSld name="1_Group Discussion">
    <p:spTree>
      <p:nvGrpSpPr>
        <p:cNvPr id="362" name="Shape 362"/>
        <p:cNvGrpSpPr/>
        <p:nvPr/>
      </p:nvGrpSpPr>
      <p:grpSpPr>
        <a:xfrm>
          <a:off x="0" y="0"/>
          <a:ext cx="0" cy="0"/>
          <a:chOff x="0" y="0"/>
          <a:chExt cx="0" cy="0"/>
        </a:xfrm>
      </p:grpSpPr>
      <p:sp>
        <p:nvSpPr>
          <p:cNvPr id="363" name="Google Shape;363;p108"/>
          <p:cNvSpPr/>
          <p:nvPr/>
        </p:nvSpPr>
        <p:spPr>
          <a:xfrm>
            <a:off x="347597" y="0"/>
            <a:ext cx="28653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364" name="Google Shape;364;p108"/>
          <p:cNvSpPr txBox="1"/>
          <p:nvPr>
            <p:ph type="ctrTitle"/>
          </p:nvPr>
        </p:nvSpPr>
        <p:spPr>
          <a:xfrm>
            <a:off x="515915" y="2268018"/>
            <a:ext cx="2405700" cy="21183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sz="33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365" name="Google Shape;365;p108"/>
          <p:cNvCxnSpPr/>
          <p:nvPr/>
        </p:nvCxnSpPr>
        <p:spPr>
          <a:xfrm>
            <a:off x="1085340" y="2268017"/>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366" name="Google Shape;366;p108"/>
          <p:cNvSpPr txBox="1"/>
          <p:nvPr>
            <p:ph idx="1" type="body"/>
          </p:nvPr>
        </p:nvSpPr>
        <p:spPr>
          <a:xfrm>
            <a:off x="3494485" y="786653"/>
            <a:ext cx="5486400" cy="4069800"/>
          </a:xfrm>
          <a:prstGeom prst="rect">
            <a:avLst/>
          </a:prstGeom>
          <a:noFill/>
          <a:ln>
            <a:noFill/>
          </a:ln>
        </p:spPr>
        <p:txBody>
          <a:bodyPr anchorCtr="0" anchor="b" bIns="34275" lIns="68575" spcFirstLastPara="1" rIns="68575" wrap="square" tIns="34275">
            <a:noAutofit/>
          </a:bodyPr>
          <a:lstStyle>
            <a:lvl1pPr indent="-400050" lvl="0" marL="457200" algn="l">
              <a:lnSpc>
                <a:spcPct val="90000"/>
              </a:lnSpc>
              <a:spcBef>
                <a:spcPts val="800"/>
              </a:spcBef>
              <a:spcAft>
                <a:spcPts val="0"/>
              </a:spcAft>
              <a:buSzPts val="2700"/>
              <a:buFont typeface="Trebuchet MS"/>
              <a:buAutoNum type="arabicPeriod"/>
              <a:defRPr sz="2700">
                <a:solidFill>
                  <a:schemeClr val="dk1"/>
                </a:solidFill>
              </a:defRPr>
            </a:lvl1pPr>
            <a:lvl2pPr indent="-381000" lvl="1" marL="914400" algn="l">
              <a:lnSpc>
                <a:spcPct val="90000"/>
              </a:lnSpc>
              <a:spcBef>
                <a:spcPts val="400"/>
              </a:spcBef>
              <a:spcAft>
                <a:spcPts val="0"/>
              </a:spcAft>
              <a:buSzPts val="2400"/>
              <a:buFont typeface="Trebuchet MS"/>
              <a:buAutoNum type="arabicPeriod"/>
              <a:defRPr sz="2400">
                <a:solidFill>
                  <a:schemeClr val="dk1"/>
                </a:solidFill>
              </a:defRPr>
            </a:lvl2pPr>
            <a:lvl3pPr indent="-361950" lvl="2" marL="1371600" algn="l">
              <a:lnSpc>
                <a:spcPct val="90000"/>
              </a:lnSpc>
              <a:spcBef>
                <a:spcPts val="400"/>
              </a:spcBef>
              <a:spcAft>
                <a:spcPts val="0"/>
              </a:spcAft>
              <a:buSzPts val="2100"/>
              <a:buFont typeface="Trebuchet MS"/>
              <a:buAutoNum type="arabicPeriod"/>
              <a:defRPr sz="2100">
                <a:solidFill>
                  <a:schemeClr val="dk1"/>
                </a:solidFill>
              </a:defRPr>
            </a:lvl3pPr>
            <a:lvl4pPr indent="-342900" lvl="3" marL="1828800" algn="l">
              <a:lnSpc>
                <a:spcPct val="90000"/>
              </a:lnSpc>
              <a:spcBef>
                <a:spcPts val="400"/>
              </a:spcBef>
              <a:spcAft>
                <a:spcPts val="0"/>
              </a:spcAft>
              <a:buSzPts val="1800"/>
              <a:buFont typeface="Trebuchet MS"/>
              <a:buAutoNum type="arabicPeriod"/>
              <a:defRPr sz="1800">
                <a:solidFill>
                  <a:schemeClr val="dk1"/>
                </a:solidFill>
              </a:defRPr>
            </a:lvl4pPr>
            <a:lvl5pPr indent="-342900" lvl="4" marL="2286000" algn="l">
              <a:lnSpc>
                <a:spcPct val="90000"/>
              </a:lnSpc>
              <a:spcBef>
                <a:spcPts val="400"/>
              </a:spcBef>
              <a:spcAft>
                <a:spcPts val="0"/>
              </a:spcAft>
              <a:buSzPts val="1800"/>
              <a:buFont typeface="Trebuchet MS"/>
              <a:buAutoNum type="arabicPeriod"/>
              <a:defRPr sz="18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7" name="Google Shape;367;p108"/>
          <p:cNvSpPr/>
          <p:nvPr/>
        </p:nvSpPr>
        <p:spPr>
          <a:xfrm>
            <a:off x="1085340" y="781231"/>
            <a:ext cx="1266900" cy="1295400"/>
          </a:xfrm>
          <a:prstGeom prst="ellipse">
            <a:avLst/>
          </a:prstGeom>
          <a:solidFill>
            <a:schemeClr val="accent1"/>
          </a:solidFill>
          <a:ln cap="flat" cmpd="sng" w="12700">
            <a:solidFill>
              <a:srgbClr val="052D4C"/>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pic>
        <p:nvPicPr>
          <p:cNvPr id="368" name="Google Shape;368;p108"/>
          <p:cNvPicPr preferRelativeResize="0"/>
          <p:nvPr/>
        </p:nvPicPr>
        <p:blipFill rotWithShape="1">
          <a:blip r:embed="rId2">
            <a:alphaModFix/>
          </a:blip>
          <a:srcRect b="0" l="0" r="0" t="0"/>
          <a:stretch/>
        </p:blipFill>
        <p:spPr>
          <a:xfrm>
            <a:off x="1108499" y="820666"/>
            <a:ext cx="1216527" cy="1216527"/>
          </a:xfrm>
          <a:prstGeom prst="rect">
            <a:avLst/>
          </a:prstGeom>
          <a:noFill/>
          <a:ln>
            <a:noFill/>
          </a:ln>
        </p:spPr>
      </p:pic>
      <p:cxnSp>
        <p:nvCxnSpPr>
          <p:cNvPr id="369" name="Google Shape;369;p108"/>
          <p:cNvCxnSpPr/>
          <p:nvPr/>
        </p:nvCxnSpPr>
        <p:spPr>
          <a:xfrm>
            <a:off x="1085340" y="4386248"/>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370" name="Google Shape;370;p108"/>
          <p:cNvSpPr txBox="1"/>
          <p:nvPr>
            <p:ph idx="2" type="body"/>
          </p:nvPr>
        </p:nvSpPr>
        <p:spPr>
          <a:xfrm>
            <a:off x="1479947" y="1257816"/>
            <a:ext cx="480900" cy="4992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SzPts val="3600"/>
              <a:buNone/>
              <a:defRPr b="1" sz="3600">
                <a:solidFill>
                  <a:schemeClr val="lt1"/>
                </a:solidFill>
                <a:latin typeface="Trebuchet MS"/>
                <a:ea typeface="Trebuchet MS"/>
                <a:cs typeface="Trebuchet MS"/>
                <a:sym typeface="Trebuchet MS"/>
              </a:defRPr>
            </a:lvl1pPr>
            <a:lvl2pPr indent="-342900" lvl="1" marL="914400" algn="l">
              <a:lnSpc>
                <a:spcPct val="90000"/>
              </a:lnSpc>
              <a:spcBef>
                <a:spcPts val="400"/>
              </a:spcBef>
              <a:spcAft>
                <a:spcPts val="0"/>
              </a:spcAft>
              <a:buSzPts val="1800"/>
              <a:buChar char="▪"/>
              <a:defRPr>
                <a:solidFill>
                  <a:schemeClr val="lt1"/>
                </a:solidFill>
              </a:defRPr>
            </a:lvl2pPr>
            <a:lvl3pPr indent="-323850" lvl="2" marL="1371600" algn="l">
              <a:lnSpc>
                <a:spcPct val="90000"/>
              </a:lnSpc>
              <a:spcBef>
                <a:spcPts val="400"/>
              </a:spcBef>
              <a:spcAft>
                <a:spcPts val="0"/>
              </a:spcAft>
              <a:buSzPts val="1500"/>
              <a:buChar char="▪"/>
              <a:defRPr>
                <a:solidFill>
                  <a:schemeClr val="lt1"/>
                </a:solidFill>
              </a:defRPr>
            </a:lvl3pPr>
            <a:lvl4pPr indent="-317500" lvl="3" marL="1828800" algn="l">
              <a:lnSpc>
                <a:spcPct val="90000"/>
              </a:lnSpc>
              <a:spcBef>
                <a:spcPts val="400"/>
              </a:spcBef>
              <a:spcAft>
                <a:spcPts val="0"/>
              </a:spcAft>
              <a:buSzPts val="1400"/>
              <a:buChar char="▪"/>
              <a:defRPr>
                <a:solidFill>
                  <a:schemeClr val="lt1"/>
                </a:solidFill>
              </a:defRPr>
            </a:lvl4pPr>
            <a:lvl5pPr indent="-317500" lvl="4" marL="2286000" algn="l">
              <a:lnSpc>
                <a:spcPct val="90000"/>
              </a:lnSpc>
              <a:spcBef>
                <a:spcPts val="400"/>
              </a:spcBef>
              <a:spcAft>
                <a:spcPts val="0"/>
              </a:spcAft>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1" name="Google Shape;371;p108"/>
          <p:cNvSpPr/>
          <p:nvPr/>
        </p:nvSpPr>
        <p:spPr>
          <a:xfrm>
            <a:off x="0" y="0"/>
            <a:ext cx="2286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372" name="Google Shape;372;p108"/>
          <p:cNvSpPr/>
          <p:nvPr/>
        </p:nvSpPr>
        <p:spPr>
          <a:xfrm>
            <a:off x="1083308" y="4634733"/>
            <a:ext cx="1269000" cy="331500"/>
          </a:xfrm>
          <a:prstGeom prst="roundRect">
            <a:avLst>
              <a:gd fmla="val 16667" name="adj"/>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373" name="Google Shape;373;p108"/>
          <p:cNvSpPr txBox="1"/>
          <p:nvPr>
            <p:ph idx="3" type="body"/>
          </p:nvPr>
        </p:nvSpPr>
        <p:spPr>
          <a:xfrm>
            <a:off x="1012932" y="4634732"/>
            <a:ext cx="1411500" cy="3315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SzPts val="2100"/>
              <a:buNone/>
              <a:defRPr>
                <a:solidFill>
                  <a:schemeClr val="lt1"/>
                </a:solidFill>
              </a:defRPr>
            </a:lvl1pPr>
            <a:lvl2pPr indent="-342900" lvl="1" marL="914400" algn="l">
              <a:lnSpc>
                <a:spcPct val="90000"/>
              </a:lnSpc>
              <a:spcBef>
                <a:spcPts val="400"/>
              </a:spcBef>
              <a:spcAft>
                <a:spcPts val="0"/>
              </a:spcAft>
              <a:buSzPts val="1800"/>
              <a:buChar char="▪"/>
              <a:defRPr>
                <a:solidFill>
                  <a:schemeClr val="lt1"/>
                </a:solidFill>
              </a:defRPr>
            </a:lvl2pPr>
            <a:lvl3pPr indent="-323850" lvl="2" marL="1371600" algn="l">
              <a:lnSpc>
                <a:spcPct val="90000"/>
              </a:lnSpc>
              <a:spcBef>
                <a:spcPts val="400"/>
              </a:spcBef>
              <a:spcAft>
                <a:spcPts val="0"/>
              </a:spcAft>
              <a:buSzPts val="1500"/>
              <a:buChar char="▪"/>
              <a:defRPr>
                <a:solidFill>
                  <a:schemeClr val="lt1"/>
                </a:solidFill>
              </a:defRPr>
            </a:lvl3pPr>
            <a:lvl4pPr indent="-317500" lvl="3" marL="1828800" algn="l">
              <a:lnSpc>
                <a:spcPct val="90000"/>
              </a:lnSpc>
              <a:spcBef>
                <a:spcPts val="400"/>
              </a:spcBef>
              <a:spcAft>
                <a:spcPts val="0"/>
              </a:spcAft>
              <a:buSzPts val="1400"/>
              <a:buChar char="▪"/>
              <a:defRPr>
                <a:solidFill>
                  <a:schemeClr val="lt1"/>
                </a:solidFill>
              </a:defRPr>
            </a:lvl4pPr>
            <a:lvl5pPr indent="-317500" lvl="4" marL="2286000" algn="l">
              <a:lnSpc>
                <a:spcPct val="90000"/>
              </a:lnSpc>
              <a:spcBef>
                <a:spcPts val="400"/>
              </a:spcBef>
              <a:spcAft>
                <a:spcPts val="0"/>
              </a:spcAft>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4" name="Google Shape;374;p108"/>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Half Picture">
  <p:cSld name="1_Title Slide Half Picture">
    <p:bg>
      <p:bgPr>
        <a:solidFill>
          <a:schemeClr val="dk2"/>
        </a:solidFill>
      </p:bgPr>
    </p:bg>
    <p:spTree>
      <p:nvGrpSpPr>
        <p:cNvPr id="41" name="Shape 41"/>
        <p:cNvGrpSpPr/>
        <p:nvPr/>
      </p:nvGrpSpPr>
      <p:grpSpPr>
        <a:xfrm>
          <a:off x="0" y="0"/>
          <a:ext cx="0" cy="0"/>
          <a:chOff x="0" y="0"/>
          <a:chExt cx="0" cy="0"/>
        </a:xfrm>
      </p:grpSpPr>
      <p:sp>
        <p:nvSpPr>
          <p:cNvPr id="42" name="Google Shape;42;p7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72"/>
          <p:cNvSpPr txBox="1"/>
          <p:nvPr>
            <p:ph type="ctrTitle"/>
          </p:nvPr>
        </p:nvSpPr>
        <p:spPr>
          <a:xfrm>
            <a:off x="5432462" y="1171253"/>
            <a:ext cx="3082800" cy="34935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chemeClr val="lt2"/>
              </a:buClr>
              <a:buSzPts val="3600"/>
              <a:buFont typeface="Trebuchet MS"/>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44" name="Google Shape;44;p72"/>
          <p:cNvCxnSpPr/>
          <p:nvPr/>
        </p:nvCxnSpPr>
        <p:spPr>
          <a:xfrm flipH="1" rot="10800000">
            <a:off x="5093409" y="0"/>
            <a:ext cx="38400" cy="5143500"/>
          </a:xfrm>
          <a:prstGeom prst="straightConnector1">
            <a:avLst/>
          </a:prstGeom>
          <a:noFill/>
          <a:ln cap="flat" cmpd="sng" w="139700">
            <a:solidFill>
              <a:schemeClr val="accent2"/>
            </a:solidFill>
            <a:prstDash val="solid"/>
            <a:miter lim="800000"/>
            <a:headEnd len="sm" w="sm" type="none"/>
            <a:tailEnd len="sm" w="sm" type="none"/>
          </a:ln>
        </p:spPr>
      </p:cxnSp>
      <p:pic>
        <p:nvPicPr>
          <p:cNvPr id="45" name="Google Shape;45;p72"/>
          <p:cNvPicPr preferRelativeResize="0"/>
          <p:nvPr/>
        </p:nvPicPr>
        <p:blipFill rotWithShape="1">
          <a:blip r:embed="rId2">
            <a:alphaModFix/>
          </a:blip>
          <a:srcRect b="0" l="15917" r="18469" t="0"/>
          <a:stretch/>
        </p:blipFill>
        <p:spPr>
          <a:xfrm>
            <a:off x="0" y="0"/>
            <a:ext cx="5093413" cy="5143499"/>
          </a:xfrm>
          <a:prstGeom prst="rect">
            <a:avLst/>
          </a:prstGeom>
          <a:noFill/>
          <a:ln>
            <a:noFill/>
          </a:ln>
        </p:spPr>
      </p:pic>
      <p:sp>
        <p:nvSpPr>
          <p:cNvPr id="46" name="Google Shape;46;p72"/>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375" name="Shape 375"/>
        <p:cNvGrpSpPr/>
        <p:nvPr/>
      </p:nvGrpSpPr>
      <p:grpSpPr>
        <a:xfrm>
          <a:off x="0" y="0"/>
          <a:ext cx="0" cy="0"/>
          <a:chOff x="0" y="0"/>
          <a:chExt cx="0" cy="0"/>
        </a:xfrm>
      </p:grpSpPr>
      <p:sp>
        <p:nvSpPr>
          <p:cNvPr id="376" name="Google Shape;376;p109"/>
          <p:cNvSpPr txBox="1"/>
          <p:nvPr>
            <p:ph type="title"/>
          </p:nvPr>
        </p:nvSpPr>
        <p:spPr>
          <a:xfrm>
            <a:off x="623888" y="1024199"/>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4100"/>
              <a:buFont typeface="Trebuchet MS"/>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7" name="Google Shape;377;p109"/>
          <p:cNvSpPr txBox="1"/>
          <p:nvPr>
            <p:ph idx="1" type="body"/>
          </p:nvPr>
        </p:nvSpPr>
        <p:spPr>
          <a:xfrm>
            <a:off x="623888" y="3563813"/>
            <a:ext cx="7886700" cy="882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800"/>
              <a:buNone/>
              <a:defRPr sz="1800">
                <a:solidFill>
                  <a:srgbClr val="888888"/>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378" name="Google Shape;378;p10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9" name="Google Shape;379;p109"/>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380" name="Google Shape;380;p109"/>
          <p:cNvCxnSpPr/>
          <p:nvPr/>
        </p:nvCxnSpPr>
        <p:spPr>
          <a:xfrm>
            <a:off x="623888" y="3294426"/>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381" name="Google Shape;381;p109"/>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382" name="Shape 382"/>
        <p:cNvGrpSpPr/>
        <p:nvPr/>
      </p:nvGrpSpPr>
      <p:grpSpPr>
        <a:xfrm>
          <a:off x="0" y="0"/>
          <a:ext cx="0" cy="0"/>
          <a:chOff x="0" y="0"/>
          <a:chExt cx="0" cy="0"/>
        </a:xfrm>
      </p:grpSpPr>
      <p:sp>
        <p:nvSpPr>
          <p:cNvPr id="383" name="Google Shape;383;p110"/>
          <p:cNvSpPr txBox="1"/>
          <p:nvPr>
            <p:ph type="title"/>
          </p:nvPr>
        </p:nvSpPr>
        <p:spPr>
          <a:xfrm>
            <a:off x="629841" y="183631"/>
            <a:ext cx="6613500" cy="994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4" name="Google Shape;384;p110"/>
          <p:cNvSpPr txBox="1"/>
          <p:nvPr>
            <p:ph idx="1" type="body"/>
          </p:nvPr>
        </p:nvSpPr>
        <p:spPr>
          <a:xfrm>
            <a:off x="629841" y="1434951"/>
            <a:ext cx="3868500" cy="6378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SzPts val="1800"/>
              <a:buNone/>
              <a:defRPr b="1" sz="1800">
                <a:solidFill>
                  <a:schemeClr val="accent5"/>
                </a:solidFill>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85" name="Google Shape;385;p110"/>
          <p:cNvSpPr txBox="1"/>
          <p:nvPr>
            <p:ph idx="2" type="body"/>
          </p:nvPr>
        </p:nvSpPr>
        <p:spPr>
          <a:xfrm>
            <a:off x="629841" y="2135955"/>
            <a:ext cx="3868500" cy="2506200"/>
          </a:xfrm>
          <a:prstGeom prst="rect">
            <a:avLst/>
          </a:prstGeom>
          <a:noFill/>
          <a:ln>
            <a:noFill/>
          </a:ln>
        </p:spPr>
        <p:txBody>
          <a:bodyPr anchorCtr="0" anchor="t" bIns="34275" lIns="68575" spcFirstLastPara="1" rIns="68575" wrap="square" tIns="34275">
            <a:noAutofit/>
          </a:bodyPr>
          <a:lstStyle>
            <a:lvl1pPr indent="-323850" lvl="0" marL="457200" algn="l">
              <a:lnSpc>
                <a:spcPct val="90000"/>
              </a:lnSpc>
              <a:spcBef>
                <a:spcPts val="800"/>
              </a:spcBef>
              <a:spcAft>
                <a:spcPts val="0"/>
              </a:spcAft>
              <a:buSzPts val="1500"/>
              <a:buChar char="▪"/>
              <a:defRPr sz="1500"/>
            </a:lvl1pPr>
            <a:lvl2pPr indent="-317500" lvl="1" marL="914400" algn="l">
              <a:lnSpc>
                <a:spcPct val="90000"/>
              </a:lnSpc>
              <a:spcBef>
                <a:spcPts val="400"/>
              </a:spcBef>
              <a:spcAft>
                <a:spcPts val="0"/>
              </a:spcAft>
              <a:buSzPts val="1400"/>
              <a:buChar char="▪"/>
              <a:defRPr sz="1400"/>
            </a:lvl2pPr>
            <a:lvl3pPr indent="-304800" lvl="2" marL="1371600" algn="l">
              <a:lnSpc>
                <a:spcPct val="90000"/>
              </a:lnSpc>
              <a:spcBef>
                <a:spcPts val="400"/>
              </a:spcBef>
              <a:spcAft>
                <a:spcPts val="0"/>
              </a:spcAft>
              <a:buSzPts val="1200"/>
              <a:buChar char="▪"/>
              <a:defRPr sz="1200"/>
            </a:lvl3pPr>
            <a:lvl4pPr indent="-298450" lvl="3" marL="1828800" algn="l">
              <a:lnSpc>
                <a:spcPct val="90000"/>
              </a:lnSpc>
              <a:spcBef>
                <a:spcPts val="400"/>
              </a:spcBef>
              <a:spcAft>
                <a:spcPts val="0"/>
              </a:spcAft>
              <a:buSzPts val="1100"/>
              <a:buChar char="▪"/>
              <a:defRPr sz="1100"/>
            </a:lvl4pPr>
            <a:lvl5pPr indent="-298450" lvl="4" marL="2286000" algn="l">
              <a:lnSpc>
                <a:spcPct val="90000"/>
              </a:lnSpc>
              <a:spcBef>
                <a:spcPts val="400"/>
              </a:spcBef>
              <a:spcAft>
                <a:spcPts val="0"/>
              </a:spcAft>
              <a:buSzPts val="1100"/>
              <a:buChar char="▪"/>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6" name="Google Shape;386;p110"/>
          <p:cNvSpPr txBox="1"/>
          <p:nvPr>
            <p:ph idx="3" type="body"/>
          </p:nvPr>
        </p:nvSpPr>
        <p:spPr>
          <a:xfrm>
            <a:off x="4629150" y="1434951"/>
            <a:ext cx="3887400" cy="6378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SzPts val="1800"/>
              <a:buNone/>
              <a:defRPr b="1" sz="1800">
                <a:solidFill>
                  <a:schemeClr val="accent5"/>
                </a:solidFill>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87" name="Google Shape;387;p110"/>
          <p:cNvSpPr txBox="1"/>
          <p:nvPr>
            <p:ph idx="4" type="body"/>
          </p:nvPr>
        </p:nvSpPr>
        <p:spPr>
          <a:xfrm>
            <a:off x="4629150" y="2135955"/>
            <a:ext cx="3887400" cy="2506200"/>
          </a:xfrm>
          <a:prstGeom prst="rect">
            <a:avLst/>
          </a:prstGeom>
          <a:noFill/>
          <a:ln>
            <a:noFill/>
          </a:ln>
        </p:spPr>
        <p:txBody>
          <a:bodyPr anchorCtr="0" anchor="t" bIns="34275" lIns="68575" spcFirstLastPara="1" rIns="68575" wrap="square" tIns="34275">
            <a:noAutofit/>
          </a:bodyPr>
          <a:lstStyle>
            <a:lvl1pPr indent="-323850" lvl="0" marL="457200" algn="l">
              <a:lnSpc>
                <a:spcPct val="90000"/>
              </a:lnSpc>
              <a:spcBef>
                <a:spcPts val="800"/>
              </a:spcBef>
              <a:spcAft>
                <a:spcPts val="0"/>
              </a:spcAft>
              <a:buSzPts val="1500"/>
              <a:buChar char="▪"/>
              <a:defRPr sz="1500"/>
            </a:lvl1pPr>
            <a:lvl2pPr indent="-317500" lvl="1" marL="914400" algn="l">
              <a:lnSpc>
                <a:spcPct val="90000"/>
              </a:lnSpc>
              <a:spcBef>
                <a:spcPts val="400"/>
              </a:spcBef>
              <a:spcAft>
                <a:spcPts val="0"/>
              </a:spcAft>
              <a:buSzPts val="1400"/>
              <a:buChar char="▪"/>
              <a:defRPr sz="1400"/>
            </a:lvl2pPr>
            <a:lvl3pPr indent="-304800" lvl="2" marL="1371600" algn="l">
              <a:lnSpc>
                <a:spcPct val="90000"/>
              </a:lnSpc>
              <a:spcBef>
                <a:spcPts val="400"/>
              </a:spcBef>
              <a:spcAft>
                <a:spcPts val="0"/>
              </a:spcAft>
              <a:buSzPts val="1200"/>
              <a:buChar char="▪"/>
              <a:defRPr sz="1200"/>
            </a:lvl3pPr>
            <a:lvl4pPr indent="-298450" lvl="3" marL="1828800" algn="l">
              <a:lnSpc>
                <a:spcPct val="90000"/>
              </a:lnSpc>
              <a:spcBef>
                <a:spcPts val="400"/>
              </a:spcBef>
              <a:spcAft>
                <a:spcPts val="0"/>
              </a:spcAft>
              <a:buSzPts val="1100"/>
              <a:buChar char="▪"/>
              <a:defRPr sz="1100"/>
            </a:lvl4pPr>
            <a:lvl5pPr indent="-298450" lvl="4" marL="2286000" algn="l">
              <a:lnSpc>
                <a:spcPct val="90000"/>
              </a:lnSpc>
              <a:spcBef>
                <a:spcPts val="400"/>
              </a:spcBef>
              <a:spcAft>
                <a:spcPts val="0"/>
              </a:spcAft>
              <a:buSzPts val="1100"/>
              <a:buChar char="▪"/>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8" name="Google Shape;388;p1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9" name="Google Shape;389;p110"/>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390" name="Google Shape;390;p110"/>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391" name="Google Shape;391;p110"/>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92" name="Shape 392"/>
        <p:cNvGrpSpPr/>
        <p:nvPr/>
      </p:nvGrpSpPr>
      <p:grpSpPr>
        <a:xfrm>
          <a:off x="0" y="0"/>
          <a:ext cx="0" cy="0"/>
          <a:chOff x="0" y="0"/>
          <a:chExt cx="0" cy="0"/>
        </a:xfrm>
      </p:grpSpPr>
      <p:sp>
        <p:nvSpPr>
          <p:cNvPr id="393" name="Google Shape;393;p111"/>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Noto Sans Symbols"/>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chemeClr val="accent5"/>
              </a:buClr>
              <a:buSzPts val="2100"/>
              <a:buFont typeface="Noto Sans Symbols"/>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400"/>
              </a:spcBef>
              <a:spcAft>
                <a:spcPts val="0"/>
              </a:spcAft>
              <a:buClr>
                <a:schemeClr val="accent6"/>
              </a:buClr>
              <a:buSzPts val="1800"/>
              <a:buFont typeface="Noto Sans Symbols"/>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chemeClr val="accent4"/>
              </a:buClr>
              <a:buSzPts val="1500"/>
              <a:buFont typeface="Noto Sans Symbols"/>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400"/>
              </a:spcBef>
              <a:spcAft>
                <a:spcPts val="0"/>
              </a:spcAft>
              <a:buClr>
                <a:schemeClr val="dk2"/>
              </a:buClr>
              <a:buSzPts val="1500"/>
              <a:buFont typeface="Noto Sans Symbols"/>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9pPr>
          </a:lstStyle>
          <a:p/>
        </p:txBody>
      </p:sp>
      <p:sp>
        <p:nvSpPr>
          <p:cNvPr id="394" name="Google Shape;394;p1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5" name="Google Shape;395;p111"/>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6" name="Google Shape;396;p111"/>
          <p:cNvSpPr txBox="1"/>
          <p:nvPr>
            <p:ph type="title"/>
          </p:nvPr>
        </p:nvSpPr>
        <p:spPr>
          <a:xfrm>
            <a:off x="629841" y="381428"/>
            <a:ext cx="2949000" cy="8901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7" name="Google Shape;397;p111"/>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200"/>
              <a:buNone/>
              <a:defRPr sz="1200">
                <a:solidFill>
                  <a:schemeClr val="accent5"/>
                </a:solidFill>
              </a:defRPr>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398" name="Google Shape;398;p111"/>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399" name="Google Shape;399;p111"/>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400" name="Shape 400"/>
        <p:cNvGrpSpPr/>
        <p:nvPr/>
      </p:nvGrpSpPr>
      <p:grpSpPr>
        <a:xfrm>
          <a:off x="0" y="0"/>
          <a:ext cx="0" cy="0"/>
          <a:chOff x="0" y="0"/>
          <a:chExt cx="0" cy="0"/>
        </a:xfrm>
      </p:grpSpPr>
      <p:sp>
        <p:nvSpPr>
          <p:cNvPr id="401" name="Google Shape;401;p112"/>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2" name="Google Shape;402;p112"/>
          <p:cNvSpPr txBox="1"/>
          <p:nvPr>
            <p:ph idx="1" type="body"/>
          </p:nvPr>
        </p:nvSpPr>
        <p:spPr>
          <a:xfrm rot="5400000">
            <a:off x="3172165" y="-1064222"/>
            <a:ext cx="3153300" cy="8240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3" name="Google Shape;403;p1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4" name="Google Shape;404;p112"/>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405" name="Google Shape;405;p112"/>
          <p:cNvCxnSpPr/>
          <p:nvPr/>
        </p:nvCxnSpPr>
        <p:spPr>
          <a:xfrm>
            <a:off x="628650" y="1252438"/>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406" name="Google Shape;406;p112"/>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407" name="Shape 407"/>
        <p:cNvGrpSpPr/>
        <p:nvPr/>
      </p:nvGrpSpPr>
      <p:grpSpPr>
        <a:xfrm>
          <a:off x="0" y="0"/>
          <a:ext cx="0" cy="0"/>
          <a:chOff x="0" y="0"/>
          <a:chExt cx="0" cy="0"/>
        </a:xfrm>
      </p:grpSpPr>
      <p:sp>
        <p:nvSpPr>
          <p:cNvPr id="408" name="Google Shape;408;p113"/>
          <p:cNvSpPr txBox="1"/>
          <p:nvPr>
            <p:ph type="title"/>
          </p:nvPr>
        </p:nvSpPr>
        <p:spPr>
          <a:xfrm rot="5400000">
            <a:off x="5350050" y="1467544"/>
            <a:ext cx="4359000" cy="1971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9" name="Google Shape;409;p113"/>
          <p:cNvSpPr txBox="1"/>
          <p:nvPr>
            <p:ph idx="1" type="body"/>
          </p:nvPr>
        </p:nvSpPr>
        <p:spPr>
          <a:xfrm rot="5400000">
            <a:off x="1263310" y="-360807"/>
            <a:ext cx="4359000" cy="5628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0" name="Google Shape;410;p1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1" name="Google Shape;411;p113"/>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2" name="Google Shape;412;p113"/>
          <p:cNvSpPr txBox="1"/>
          <p:nvPr>
            <p:ph idx="12" type="sldNum"/>
          </p:nvPr>
        </p:nvSpPr>
        <p:spPr>
          <a:xfrm>
            <a:off x="6811765" y="4767263"/>
            <a:ext cx="2057400" cy="27390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
              <a:t>‹#›</a:t>
            </a:fld>
            <a:endParaRPr/>
          </a:p>
        </p:txBody>
      </p:sp>
      <p:cxnSp>
        <p:nvCxnSpPr>
          <p:cNvPr id="413" name="Google Shape;413;p113"/>
          <p:cNvCxnSpPr/>
          <p:nvPr/>
        </p:nvCxnSpPr>
        <p:spPr>
          <a:xfrm>
            <a:off x="6411716" y="273844"/>
            <a:ext cx="0" cy="92100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spTree>
      <p:nvGrpSpPr>
        <p:cNvPr id="414" name="Shape 414"/>
        <p:cNvGrpSpPr/>
        <p:nvPr/>
      </p:nvGrpSpPr>
      <p:grpSpPr>
        <a:xfrm>
          <a:off x="0" y="0"/>
          <a:ext cx="0" cy="0"/>
          <a:chOff x="0" y="0"/>
          <a:chExt cx="0" cy="0"/>
        </a:xfrm>
      </p:grpSpPr>
      <p:sp>
        <p:nvSpPr>
          <p:cNvPr id="415" name="Google Shape;415;p114"/>
          <p:cNvSpPr txBox="1"/>
          <p:nvPr>
            <p:ph type="title"/>
          </p:nvPr>
        </p:nvSpPr>
        <p:spPr>
          <a:xfrm>
            <a:off x="391500" y="2150850"/>
            <a:ext cx="8361000" cy="8418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Clr>
                <a:srgbClr val="004879"/>
              </a:buClr>
              <a:buSzPts val="2700"/>
              <a:buFont typeface="Trebuchet MS"/>
              <a:buNone/>
              <a:defRPr sz="3600">
                <a:solidFill>
                  <a:srgbClr val="004879"/>
                </a:solidFill>
              </a:defRPr>
            </a:lvl1pPr>
            <a:lvl2pPr lvl="1" algn="ctr">
              <a:lnSpc>
                <a:spcPct val="100000"/>
              </a:lnSpc>
              <a:spcBef>
                <a:spcPts val="0"/>
              </a:spcBef>
              <a:spcAft>
                <a:spcPts val="0"/>
              </a:spcAft>
              <a:buClr>
                <a:srgbClr val="004879"/>
              </a:buClr>
              <a:buSzPts val="2700"/>
              <a:buNone/>
              <a:defRPr sz="3600">
                <a:solidFill>
                  <a:srgbClr val="004879"/>
                </a:solidFill>
              </a:defRPr>
            </a:lvl2pPr>
            <a:lvl3pPr lvl="2" algn="ctr">
              <a:lnSpc>
                <a:spcPct val="100000"/>
              </a:lnSpc>
              <a:spcBef>
                <a:spcPts val="0"/>
              </a:spcBef>
              <a:spcAft>
                <a:spcPts val="0"/>
              </a:spcAft>
              <a:buClr>
                <a:srgbClr val="004879"/>
              </a:buClr>
              <a:buSzPts val="2700"/>
              <a:buNone/>
              <a:defRPr sz="3600">
                <a:solidFill>
                  <a:srgbClr val="004879"/>
                </a:solidFill>
              </a:defRPr>
            </a:lvl3pPr>
            <a:lvl4pPr lvl="3" algn="ctr">
              <a:lnSpc>
                <a:spcPct val="100000"/>
              </a:lnSpc>
              <a:spcBef>
                <a:spcPts val="0"/>
              </a:spcBef>
              <a:spcAft>
                <a:spcPts val="0"/>
              </a:spcAft>
              <a:buClr>
                <a:srgbClr val="004879"/>
              </a:buClr>
              <a:buSzPts val="2700"/>
              <a:buNone/>
              <a:defRPr sz="3600">
                <a:solidFill>
                  <a:srgbClr val="004879"/>
                </a:solidFill>
              </a:defRPr>
            </a:lvl4pPr>
            <a:lvl5pPr lvl="4" algn="ctr">
              <a:lnSpc>
                <a:spcPct val="100000"/>
              </a:lnSpc>
              <a:spcBef>
                <a:spcPts val="0"/>
              </a:spcBef>
              <a:spcAft>
                <a:spcPts val="0"/>
              </a:spcAft>
              <a:buClr>
                <a:srgbClr val="004879"/>
              </a:buClr>
              <a:buSzPts val="2700"/>
              <a:buNone/>
              <a:defRPr sz="3600">
                <a:solidFill>
                  <a:srgbClr val="004879"/>
                </a:solidFill>
              </a:defRPr>
            </a:lvl5pPr>
            <a:lvl6pPr lvl="5" algn="ctr">
              <a:lnSpc>
                <a:spcPct val="100000"/>
              </a:lnSpc>
              <a:spcBef>
                <a:spcPts val="0"/>
              </a:spcBef>
              <a:spcAft>
                <a:spcPts val="0"/>
              </a:spcAft>
              <a:buClr>
                <a:srgbClr val="004879"/>
              </a:buClr>
              <a:buSzPts val="2700"/>
              <a:buNone/>
              <a:defRPr sz="3600">
                <a:solidFill>
                  <a:srgbClr val="004879"/>
                </a:solidFill>
              </a:defRPr>
            </a:lvl6pPr>
            <a:lvl7pPr lvl="6" algn="ctr">
              <a:lnSpc>
                <a:spcPct val="100000"/>
              </a:lnSpc>
              <a:spcBef>
                <a:spcPts val="0"/>
              </a:spcBef>
              <a:spcAft>
                <a:spcPts val="0"/>
              </a:spcAft>
              <a:buClr>
                <a:srgbClr val="004879"/>
              </a:buClr>
              <a:buSzPts val="2700"/>
              <a:buNone/>
              <a:defRPr sz="3600">
                <a:solidFill>
                  <a:srgbClr val="004879"/>
                </a:solidFill>
              </a:defRPr>
            </a:lvl7pPr>
            <a:lvl8pPr lvl="7" algn="ctr">
              <a:lnSpc>
                <a:spcPct val="100000"/>
              </a:lnSpc>
              <a:spcBef>
                <a:spcPts val="0"/>
              </a:spcBef>
              <a:spcAft>
                <a:spcPts val="0"/>
              </a:spcAft>
              <a:buClr>
                <a:srgbClr val="004879"/>
              </a:buClr>
              <a:buSzPts val="2700"/>
              <a:buNone/>
              <a:defRPr sz="3600">
                <a:solidFill>
                  <a:srgbClr val="004879"/>
                </a:solidFill>
              </a:defRPr>
            </a:lvl8pPr>
            <a:lvl9pPr lvl="8" algn="ctr">
              <a:lnSpc>
                <a:spcPct val="100000"/>
              </a:lnSpc>
              <a:spcBef>
                <a:spcPts val="0"/>
              </a:spcBef>
              <a:spcAft>
                <a:spcPts val="0"/>
              </a:spcAft>
              <a:buClr>
                <a:srgbClr val="004879"/>
              </a:buClr>
              <a:buSzPts val="2700"/>
              <a:buNone/>
              <a:defRPr sz="3600">
                <a:solidFill>
                  <a:srgbClr val="004879"/>
                </a:solidFill>
              </a:defRPr>
            </a:lvl9pPr>
          </a:lstStyle>
          <a:p/>
        </p:txBody>
      </p:sp>
      <p:sp>
        <p:nvSpPr>
          <p:cNvPr id="416" name="Google Shape;416;p114"/>
          <p:cNvSpPr txBox="1"/>
          <p:nvPr>
            <p:ph idx="2" type="title"/>
          </p:nvPr>
        </p:nvSpPr>
        <p:spPr>
          <a:xfrm>
            <a:off x="696750" y="3162475"/>
            <a:ext cx="7750500" cy="841800"/>
          </a:xfrm>
          <a:prstGeom prst="rect">
            <a:avLst/>
          </a:prstGeom>
          <a:noFill/>
          <a:ln>
            <a:noFill/>
          </a:ln>
        </p:spPr>
        <p:txBody>
          <a:bodyPr anchorCtr="0" anchor="t" bIns="68575" lIns="68575" spcFirstLastPara="1" rIns="68575" wrap="square" tIns="68575">
            <a:noAutofit/>
          </a:bodyPr>
          <a:lstStyle>
            <a:lvl1pPr lvl="0" algn="ctr">
              <a:lnSpc>
                <a:spcPct val="90000"/>
              </a:lnSpc>
              <a:spcBef>
                <a:spcPts val="0"/>
              </a:spcBef>
              <a:spcAft>
                <a:spcPts val="0"/>
              </a:spcAft>
              <a:buClr>
                <a:schemeClr val="dk2"/>
              </a:buClr>
              <a:buSzPts val="1500"/>
              <a:buFont typeface="Trebuchet MS"/>
              <a:buNone/>
              <a:defRPr b="0" sz="2000"/>
            </a:lvl1pPr>
            <a:lvl2pPr lvl="1" algn="ctr">
              <a:lnSpc>
                <a:spcPct val="100000"/>
              </a:lnSpc>
              <a:spcBef>
                <a:spcPts val="0"/>
              </a:spcBef>
              <a:spcAft>
                <a:spcPts val="0"/>
              </a:spcAft>
              <a:buSzPts val="1500"/>
              <a:buNone/>
              <a:defRPr b="0" sz="2000"/>
            </a:lvl2pPr>
            <a:lvl3pPr lvl="2" algn="ctr">
              <a:lnSpc>
                <a:spcPct val="100000"/>
              </a:lnSpc>
              <a:spcBef>
                <a:spcPts val="0"/>
              </a:spcBef>
              <a:spcAft>
                <a:spcPts val="0"/>
              </a:spcAft>
              <a:buSzPts val="1500"/>
              <a:buNone/>
              <a:defRPr b="0" sz="2000"/>
            </a:lvl3pPr>
            <a:lvl4pPr lvl="3" algn="ctr">
              <a:lnSpc>
                <a:spcPct val="100000"/>
              </a:lnSpc>
              <a:spcBef>
                <a:spcPts val="0"/>
              </a:spcBef>
              <a:spcAft>
                <a:spcPts val="0"/>
              </a:spcAft>
              <a:buSzPts val="1500"/>
              <a:buNone/>
              <a:defRPr b="0" sz="2000"/>
            </a:lvl4pPr>
            <a:lvl5pPr lvl="4" algn="ctr">
              <a:lnSpc>
                <a:spcPct val="100000"/>
              </a:lnSpc>
              <a:spcBef>
                <a:spcPts val="0"/>
              </a:spcBef>
              <a:spcAft>
                <a:spcPts val="0"/>
              </a:spcAft>
              <a:buSzPts val="1500"/>
              <a:buNone/>
              <a:defRPr b="0" sz="2000"/>
            </a:lvl5pPr>
            <a:lvl6pPr lvl="5" algn="ctr">
              <a:lnSpc>
                <a:spcPct val="100000"/>
              </a:lnSpc>
              <a:spcBef>
                <a:spcPts val="0"/>
              </a:spcBef>
              <a:spcAft>
                <a:spcPts val="0"/>
              </a:spcAft>
              <a:buSzPts val="1500"/>
              <a:buNone/>
              <a:defRPr b="0" sz="2000"/>
            </a:lvl6pPr>
            <a:lvl7pPr lvl="6" algn="ctr">
              <a:lnSpc>
                <a:spcPct val="100000"/>
              </a:lnSpc>
              <a:spcBef>
                <a:spcPts val="0"/>
              </a:spcBef>
              <a:spcAft>
                <a:spcPts val="0"/>
              </a:spcAft>
              <a:buSzPts val="1500"/>
              <a:buNone/>
              <a:defRPr b="0" sz="2000"/>
            </a:lvl7pPr>
            <a:lvl8pPr lvl="7" algn="ctr">
              <a:lnSpc>
                <a:spcPct val="100000"/>
              </a:lnSpc>
              <a:spcBef>
                <a:spcPts val="0"/>
              </a:spcBef>
              <a:spcAft>
                <a:spcPts val="0"/>
              </a:spcAft>
              <a:buSzPts val="1500"/>
              <a:buNone/>
              <a:defRPr b="0" sz="2000"/>
            </a:lvl8pPr>
            <a:lvl9pPr lvl="8" algn="ctr">
              <a:lnSpc>
                <a:spcPct val="100000"/>
              </a:lnSpc>
              <a:spcBef>
                <a:spcPts val="0"/>
              </a:spcBef>
              <a:spcAft>
                <a:spcPts val="0"/>
              </a:spcAft>
              <a:buSzPts val="1500"/>
              <a:buNone/>
              <a:defRPr b="0" sz="2000"/>
            </a:lvl9pPr>
          </a:lstStyle>
          <a:p/>
        </p:txBody>
      </p:sp>
      <p:sp>
        <p:nvSpPr>
          <p:cNvPr id="417" name="Google Shape;417;p114"/>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 header 1 1">
    <p:spTree>
      <p:nvGrpSpPr>
        <p:cNvPr id="418" name="Shape 418"/>
        <p:cNvGrpSpPr/>
        <p:nvPr/>
      </p:nvGrpSpPr>
      <p:grpSpPr>
        <a:xfrm>
          <a:off x="0" y="0"/>
          <a:ext cx="0" cy="0"/>
          <a:chOff x="0" y="0"/>
          <a:chExt cx="0" cy="0"/>
        </a:xfrm>
      </p:grpSpPr>
      <p:sp>
        <p:nvSpPr>
          <p:cNvPr id="419" name="Google Shape;419;p115"/>
          <p:cNvSpPr txBox="1"/>
          <p:nvPr>
            <p:ph type="title"/>
          </p:nvPr>
        </p:nvSpPr>
        <p:spPr>
          <a:xfrm>
            <a:off x="515982" y="2155125"/>
            <a:ext cx="8417700" cy="841800"/>
          </a:xfrm>
          <a:prstGeom prst="rect">
            <a:avLst/>
          </a:prstGeom>
          <a:noFill/>
          <a:ln>
            <a:noFill/>
          </a:ln>
        </p:spPr>
        <p:txBody>
          <a:bodyPr anchorCtr="0" anchor="ctr" bIns="68575" lIns="68575" spcFirstLastPara="1" rIns="68575" wrap="square" tIns="68575">
            <a:noAutofit/>
          </a:bodyPr>
          <a:lstStyle>
            <a:lvl1pPr lvl="0" algn="ctr">
              <a:lnSpc>
                <a:spcPct val="90000"/>
              </a:lnSpc>
              <a:spcBef>
                <a:spcPts val="0"/>
              </a:spcBef>
              <a:spcAft>
                <a:spcPts val="0"/>
              </a:spcAft>
              <a:buClr>
                <a:srgbClr val="004879"/>
              </a:buClr>
              <a:buSzPts val="2700"/>
              <a:buFont typeface="Trebuchet MS"/>
              <a:buNone/>
              <a:defRPr sz="3600">
                <a:solidFill>
                  <a:srgbClr val="004879"/>
                </a:solidFill>
              </a:defRPr>
            </a:lvl1pPr>
            <a:lvl2pPr lvl="1" algn="ctr">
              <a:lnSpc>
                <a:spcPct val="100000"/>
              </a:lnSpc>
              <a:spcBef>
                <a:spcPts val="0"/>
              </a:spcBef>
              <a:spcAft>
                <a:spcPts val="0"/>
              </a:spcAft>
              <a:buClr>
                <a:srgbClr val="004879"/>
              </a:buClr>
              <a:buSzPts val="2700"/>
              <a:buNone/>
              <a:defRPr sz="3600">
                <a:solidFill>
                  <a:srgbClr val="004879"/>
                </a:solidFill>
              </a:defRPr>
            </a:lvl2pPr>
            <a:lvl3pPr lvl="2" algn="ctr">
              <a:lnSpc>
                <a:spcPct val="100000"/>
              </a:lnSpc>
              <a:spcBef>
                <a:spcPts val="0"/>
              </a:spcBef>
              <a:spcAft>
                <a:spcPts val="0"/>
              </a:spcAft>
              <a:buClr>
                <a:srgbClr val="004879"/>
              </a:buClr>
              <a:buSzPts val="2700"/>
              <a:buNone/>
              <a:defRPr sz="3600">
                <a:solidFill>
                  <a:srgbClr val="004879"/>
                </a:solidFill>
              </a:defRPr>
            </a:lvl3pPr>
            <a:lvl4pPr lvl="3" algn="ctr">
              <a:lnSpc>
                <a:spcPct val="100000"/>
              </a:lnSpc>
              <a:spcBef>
                <a:spcPts val="0"/>
              </a:spcBef>
              <a:spcAft>
                <a:spcPts val="0"/>
              </a:spcAft>
              <a:buClr>
                <a:srgbClr val="004879"/>
              </a:buClr>
              <a:buSzPts val="2700"/>
              <a:buNone/>
              <a:defRPr sz="3600">
                <a:solidFill>
                  <a:srgbClr val="004879"/>
                </a:solidFill>
              </a:defRPr>
            </a:lvl4pPr>
            <a:lvl5pPr lvl="4" algn="ctr">
              <a:lnSpc>
                <a:spcPct val="100000"/>
              </a:lnSpc>
              <a:spcBef>
                <a:spcPts val="0"/>
              </a:spcBef>
              <a:spcAft>
                <a:spcPts val="0"/>
              </a:spcAft>
              <a:buClr>
                <a:srgbClr val="004879"/>
              </a:buClr>
              <a:buSzPts val="2700"/>
              <a:buNone/>
              <a:defRPr sz="3600">
                <a:solidFill>
                  <a:srgbClr val="004879"/>
                </a:solidFill>
              </a:defRPr>
            </a:lvl5pPr>
            <a:lvl6pPr lvl="5" algn="ctr">
              <a:lnSpc>
                <a:spcPct val="100000"/>
              </a:lnSpc>
              <a:spcBef>
                <a:spcPts val="0"/>
              </a:spcBef>
              <a:spcAft>
                <a:spcPts val="0"/>
              </a:spcAft>
              <a:buClr>
                <a:srgbClr val="004879"/>
              </a:buClr>
              <a:buSzPts val="2700"/>
              <a:buNone/>
              <a:defRPr sz="3600">
                <a:solidFill>
                  <a:srgbClr val="004879"/>
                </a:solidFill>
              </a:defRPr>
            </a:lvl6pPr>
            <a:lvl7pPr lvl="6" algn="ctr">
              <a:lnSpc>
                <a:spcPct val="100000"/>
              </a:lnSpc>
              <a:spcBef>
                <a:spcPts val="0"/>
              </a:spcBef>
              <a:spcAft>
                <a:spcPts val="0"/>
              </a:spcAft>
              <a:buClr>
                <a:srgbClr val="004879"/>
              </a:buClr>
              <a:buSzPts val="2700"/>
              <a:buNone/>
              <a:defRPr sz="3600">
                <a:solidFill>
                  <a:srgbClr val="004879"/>
                </a:solidFill>
              </a:defRPr>
            </a:lvl7pPr>
            <a:lvl8pPr lvl="7" algn="ctr">
              <a:lnSpc>
                <a:spcPct val="100000"/>
              </a:lnSpc>
              <a:spcBef>
                <a:spcPts val="0"/>
              </a:spcBef>
              <a:spcAft>
                <a:spcPts val="0"/>
              </a:spcAft>
              <a:buClr>
                <a:srgbClr val="004879"/>
              </a:buClr>
              <a:buSzPts val="2700"/>
              <a:buNone/>
              <a:defRPr sz="3600">
                <a:solidFill>
                  <a:srgbClr val="004879"/>
                </a:solidFill>
              </a:defRPr>
            </a:lvl8pPr>
            <a:lvl9pPr lvl="8" algn="ctr">
              <a:lnSpc>
                <a:spcPct val="100000"/>
              </a:lnSpc>
              <a:spcBef>
                <a:spcPts val="0"/>
              </a:spcBef>
              <a:spcAft>
                <a:spcPts val="0"/>
              </a:spcAft>
              <a:buClr>
                <a:srgbClr val="004879"/>
              </a:buClr>
              <a:buSzPts val="2700"/>
              <a:buNone/>
              <a:defRPr sz="3600">
                <a:solidFill>
                  <a:srgbClr val="004879"/>
                </a:solidFill>
              </a:defRPr>
            </a:lvl9pPr>
          </a:lstStyle>
          <a:p/>
        </p:txBody>
      </p:sp>
      <p:sp>
        <p:nvSpPr>
          <p:cNvPr id="420" name="Google Shape;420;p115"/>
          <p:cNvSpPr txBox="1"/>
          <p:nvPr>
            <p:ph idx="2" type="title"/>
          </p:nvPr>
        </p:nvSpPr>
        <p:spPr>
          <a:xfrm>
            <a:off x="881625" y="3409175"/>
            <a:ext cx="7590900" cy="841800"/>
          </a:xfrm>
          <a:prstGeom prst="rect">
            <a:avLst/>
          </a:prstGeom>
          <a:noFill/>
          <a:ln>
            <a:noFill/>
          </a:ln>
        </p:spPr>
        <p:txBody>
          <a:bodyPr anchorCtr="0" anchor="t" bIns="68575" lIns="68575" spcFirstLastPara="1" rIns="68575" wrap="square" tIns="68575">
            <a:noAutofit/>
          </a:bodyPr>
          <a:lstStyle>
            <a:lvl1pPr lvl="0" algn="ctr">
              <a:lnSpc>
                <a:spcPct val="90000"/>
              </a:lnSpc>
              <a:spcBef>
                <a:spcPts val="0"/>
              </a:spcBef>
              <a:spcAft>
                <a:spcPts val="0"/>
              </a:spcAft>
              <a:buClr>
                <a:srgbClr val="000000"/>
              </a:buClr>
              <a:buSzPts val="1500"/>
              <a:buFont typeface="Trebuchet MS"/>
              <a:buNone/>
              <a:defRPr b="0" sz="2000">
                <a:solidFill>
                  <a:srgbClr val="000000"/>
                </a:solidFill>
              </a:defRPr>
            </a:lvl1pPr>
            <a:lvl2pPr lvl="1" algn="ctr">
              <a:lnSpc>
                <a:spcPct val="100000"/>
              </a:lnSpc>
              <a:spcBef>
                <a:spcPts val="0"/>
              </a:spcBef>
              <a:spcAft>
                <a:spcPts val="0"/>
              </a:spcAft>
              <a:buClr>
                <a:srgbClr val="000000"/>
              </a:buClr>
              <a:buSzPts val="1500"/>
              <a:buNone/>
              <a:defRPr b="0" sz="2000">
                <a:solidFill>
                  <a:srgbClr val="000000"/>
                </a:solidFill>
              </a:defRPr>
            </a:lvl2pPr>
            <a:lvl3pPr lvl="2" algn="ctr">
              <a:lnSpc>
                <a:spcPct val="100000"/>
              </a:lnSpc>
              <a:spcBef>
                <a:spcPts val="0"/>
              </a:spcBef>
              <a:spcAft>
                <a:spcPts val="0"/>
              </a:spcAft>
              <a:buClr>
                <a:srgbClr val="000000"/>
              </a:buClr>
              <a:buSzPts val="1500"/>
              <a:buNone/>
              <a:defRPr b="0" sz="2000">
                <a:solidFill>
                  <a:srgbClr val="000000"/>
                </a:solidFill>
              </a:defRPr>
            </a:lvl3pPr>
            <a:lvl4pPr lvl="3" algn="ctr">
              <a:lnSpc>
                <a:spcPct val="100000"/>
              </a:lnSpc>
              <a:spcBef>
                <a:spcPts val="0"/>
              </a:spcBef>
              <a:spcAft>
                <a:spcPts val="0"/>
              </a:spcAft>
              <a:buClr>
                <a:srgbClr val="000000"/>
              </a:buClr>
              <a:buSzPts val="1500"/>
              <a:buNone/>
              <a:defRPr b="0" sz="2000">
                <a:solidFill>
                  <a:srgbClr val="000000"/>
                </a:solidFill>
              </a:defRPr>
            </a:lvl4pPr>
            <a:lvl5pPr lvl="4" algn="ctr">
              <a:lnSpc>
                <a:spcPct val="100000"/>
              </a:lnSpc>
              <a:spcBef>
                <a:spcPts val="0"/>
              </a:spcBef>
              <a:spcAft>
                <a:spcPts val="0"/>
              </a:spcAft>
              <a:buClr>
                <a:srgbClr val="000000"/>
              </a:buClr>
              <a:buSzPts val="1500"/>
              <a:buNone/>
              <a:defRPr b="0" sz="2000">
                <a:solidFill>
                  <a:srgbClr val="000000"/>
                </a:solidFill>
              </a:defRPr>
            </a:lvl5pPr>
            <a:lvl6pPr lvl="5" algn="ctr">
              <a:lnSpc>
                <a:spcPct val="100000"/>
              </a:lnSpc>
              <a:spcBef>
                <a:spcPts val="0"/>
              </a:spcBef>
              <a:spcAft>
                <a:spcPts val="0"/>
              </a:spcAft>
              <a:buClr>
                <a:srgbClr val="000000"/>
              </a:buClr>
              <a:buSzPts val="1500"/>
              <a:buNone/>
              <a:defRPr b="0" sz="2000">
                <a:solidFill>
                  <a:srgbClr val="000000"/>
                </a:solidFill>
              </a:defRPr>
            </a:lvl6pPr>
            <a:lvl7pPr lvl="6" algn="ctr">
              <a:lnSpc>
                <a:spcPct val="100000"/>
              </a:lnSpc>
              <a:spcBef>
                <a:spcPts val="0"/>
              </a:spcBef>
              <a:spcAft>
                <a:spcPts val="0"/>
              </a:spcAft>
              <a:buClr>
                <a:srgbClr val="000000"/>
              </a:buClr>
              <a:buSzPts val="1500"/>
              <a:buNone/>
              <a:defRPr b="0" sz="2000">
                <a:solidFill>
                  <a:srgbClr val="000000"/>
                </a:solidFill>
              </a:defRPr>
            </a:lvl7pPr>
            <a:lvl8pPr lvl="7" algn="ctr">
              <a:lnSpc>
                <a:spcPct val="100000"/>
              </a:lnSpc>
              <a:spcBef>
                <a:spcPts val="0"/>
              </a:spcBef>
              <a:spcAft>
                <a:spcPts val="0"/>
              </a:spcAft>
              <a:buClr>
                <a:srgbClr val="000000"/>
              </a:buClr>
              <a:buSzPts val="1500"/>
              <a:buNone/>
              <a:defRPr b="0" sz="2000">
                <a:solidFill>
                  <a:srgbClr val="000000"/>
                </a:solidFill>
              </a:defRPr>
            </a:lvl8pPr>
            <a:lvl9pPr lvl="8" algn="ctr">
              <a:lnSpc>
                <a:spcPct val="100000"/>
              </a:lnSpc>
              <a:spcBef>
                <a:spcPts val="0"/>
              </a:spcBef>
              <a:spcAft>
                <a:spcPts val="0"/>
              </a:spcAft>
              <a:buClr>
                <a:srgbClr val="000000"/>
              </a:buClr>
              <a:buSzPts val="1500"/>
              <a:buNone/>
              <a:defRPr b="0" sz="2000">
                <a:solidFill>
                  <a:srgbClr val="000000"/>
                </a:solidFill>
              </a:defRPr>
            </a:lvl9pPr>
          </a:lstStyle>
          <a:p/>
        </p:txBody>
      </p:sp>
      <p:sp>
        <p:nvSpPr>
          <p:cNvPr id="421" name="Google Shape;421;p115"/>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1">
    <p:spTree>
      <p:nvGrpSpPr>
        <p:cNvPr id="422" name="Shape 422"/>
        <p:cNvGrpSpPr/>
        <p:nvPr/>
      </p:nvGrpSpPr>
      <p:grpSpPr>
        <a:xfrm>
          <a:off x="0" y="0"/>
          <a:ext cx="0" cy="0"/>
          <a:chOff x="0" y="0"/>
          <a:chExt cx="0" cy="0"/>
        </a:xfrm>
      </p:grpSpPr>
      <p:grpSp>
        <p:nvGrpSpPr>
          <p:cNvPr id="423" name="Google Shape;423;p116"/>
          <p:cNvGrpSpPr/>
          <p:nvPr/>
        </p:nvGrpSpPr>
        <p:grpSpPr>
          <a:xfrm>
            <a:off x="1" y="0"/>
            <a:ext cx="9143997" cy="5143500"/>
            <a:chOff x="1" y="0"/>
            <a:chExt cx="9143997" cy="5143500"/>
          </a:xfrm>
        </p:grpSpPr>
        <p:pic>
          <p:nvPicPr>
            <p:cNvPr id="424" name="Google Shape;424;p116"/>
            <p:cNvPicPr preferRelativeResize="0"/>
            <p:nvPr/>
          </p:nvPicPr>
          <p:blipFill rotWithShape="1">
            <a:blip r:embed="rId2">
              <a:alphaModFix/>
            </a:blip>
            <a:srcRect b="0" l="0" r="74248" t="0"/>
            <a:stretch/>
          </p:blipFill>
          <p:spPr>
            <a:xfrm flipH="1">
              <a:off x="1" y="0"/>
              <a:ext cx="1872523" cy="5143500"/>
            </a:xfrm>
            <a:prstGeom prst="rect">
              <a:avLst/>
            </a:prstGeom>
            <a:noFill/>
            <a:ln>
              <a:noFill/>
            </a:ln>
          </p:spPr>
        </p:pic>
        <p:pic>
          <p:nvPicPr>
            <p:cNvPr id="425" name="Google Shape;425;p116"/>
            <p:cNvPicPr preferRelativeResize="0"/>
            <p:nvPr/>
          </p:nvPicPr>
          <p:blipFill rotWithShape="1">
            <a:blip r:embed="rId2">
              <a:alphaModFix/>
            </a:blip>
            <a:srcRect b="0" l="0" r="0" t="0"/>
            <a:stretch/>
          </p:blipFill>
          <p:spPr>
            <a:xfrm>
              <a:off x="1872334" y="0"/>
              <a:ext cx="7271664" cy="5143500"/>
            </a:xfrm>
            <a:prstGeom prst="rect">
              <a:avLst/>
            </a:prstGeom>
            <a:noFill/>
            <a:ln>
              <a:noFill/>
            </a:ln>
          </p:spPr>
        </p:pic>
      </p:grpSp>
      <p:sp>
        <p:nvSpPr>
          <p:cNvPr id="426" name="Google Shape;426;p116"/>
          <p:cNvSpPr/>
          <p:nvPr/>
        </p:nvSpPr>
        <p:spPr>
          <a:xfrm>
            <a:off x="-23812" y="485776"/>
            <a:ext cx="9168000" cy="4493400"/>
          </a:xfrm>
          <a:prstGeom prst="rect">
            <a:avLst/>
          </a:prstGeom>
          <a:gradFill>
            <a:gsLst>
              <a:gs pos="0">
                <a:srgbClr val="FFFFFF">
                  <a:alpha val="0"/>
                </a:srgbClr>
              </a:gs>
              <a:gs pos="20000">
                <a:srgbClr val="FFFFFF">
                  <a:alpha val="20000"/>
                </a:srgbClr>
              </a:gs>
              <a:gs pos="80000">
                <a:srgbClr val="FFFFFF">
                  <a:alpha val="20000"/>
                </a:srgbClr>
              </a:gs>
              <a:gs pos="100000">
                <a:srgbClr val="FFFFFF">
                  <a:alpha val="0"/>
                </a:srgbClr>
              </a:gs>
            </a:gsLst>
            <a:lin ang="16200038"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rebuchet MS"/>
              <a:buNone/>
            </a:pPr>
            <a:r>
              <a:t/>
            </a:r>
            <a:endParaRPr b="0" i="0" sz="1200" u="none" cap="none" strike="noStrike">
              <a:solidFill>
                <a:schemeClr val="lt1"/>
              </a:solidFill>
              <a:latin typeface="Questrial"/>
              <a:ea typeface="Questrial"/>
              <a:cs typeface="Questrial"/>
              <a:sym typeface="Questrial"/>
            </a:endParaRPr>
          </a:p>
        </p:txBody>
      </p:sp>
      <p:sp>
        <p:nvSpPr>
          <p:cNvPr id="427" name="Google Shape;427;p116"/>
          <p:cNvSpPr txBox="1"/>
          <p:nvPr>
            <p:ph type="ctrTitle"/>
          </p:nvPr>
        </p:nvSpPr>
        <p:spPr>
          <a:xfrm>
            <a:off x="685800" y="2329377"/>
            <a:ext cx="7772400" cy="484500"/>
          </a:xfrm>
          <a:prstGeom prst="rect">
            <a:avLst/>
          </a:prstGeom>
          <a:noFill/>
          <a:ln>
            <a:noFill/>
          </a:ln>
        </p:spPr>
        <p:txBody>
          <a:bodyPr anchorCtr="0" anchor="b" bIns="68575" lIns="68575" spcFirstLastPara="1" rIns="68575" wrap="square" tIns="68575">
            <a:noAutofit/>
          </a:bodyPr>
          <a:lstStyle>
            <a:lvl1pPr lvl="0" marR="0" algn="l">
              <a:lnSpc>
                <a:spcPct val="90000"/>
              </a:lnSpc>
              <a:spcBef>
                <a:spcPts val="0"/>
              </a:spcBef>
              <a:spcAft>
                <a:spcPts val="0"/>
              </a:spcAft>
              <a:buClr>
                <a:schemeClr val="dk1"/>
              </a:buClr>
              <a:buSzPts val="3000"/>
              <a:buFont typeface="Proxima Nova"/>
              <a:buNone/>
              <a:defRPr i="0" sz="4000" u="none" cap="none" strike="noStrike">
                <a:solidFill>
                  <a:schemeClr val="dk1"/>
                </a:solidFill>
                <a:latin typeface="Proxima Nova"/>
                <a:ea typeface="Proxima Nova"/>
                <a:cs typeface="Proxima Nova"/>
                <a:sym typeface="Proxima Nova"/>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cxnSp>
        <p:nvCxnSpPr>
          <p:cNvPr id="428" name="Google Shape;428;p116"/>
          <p:cNvCxnSpPr/>
          <p:nvPr/>
        </p:nvCxnSpPr>
        <p:spPr>
          <a:xfrm>
            <a:off x="457200" y="2926080"/>
            <a:ext cx="8229600" cy="0"/>
          </a:xfrm>
          <a:prstGeom prst="straightConnector1">
            <a:avLst/>
          </a:prstGeom>
          <a:noFill/>
          <a:ln cap="flat" cmpd="sng" w="9525">
            <a:solidFill>
              <a:schemeClr val="accent1"/>
            </a:solidFill>
            <a:prstDash val="solid"/>
            <a:round/>
            <a:headEnd len="sm" w="sm" type="none"/>
            <a:tailEnd len="sm" w="sm" type="none"/>
          </a:ln>
        </p:spPr>
      </p:cxnSp>
      <p:sp>
        <p:nvSpPr>
          <p:cNvPr id="429" name="Google Shape;429;p116"/>
          <p:cNvSpPr txBox="1"/>
          <p:nvPr/>
        </p:nvSpPr>
        <p:spPr>
          <a:xfrm>
            <a:off x="-23816" y="4950999"/>
            <a:ext cx="32178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F8F8F"/>
              </a:buClr>
              <a:buSzPts val="600"/>
              <a:buFont typeface="Questrial"/>
              <a:buNone/>
            </a:pPr>
            <a:r>
              <a:rPr b="0" i="0" lang="en" sz="800" u="none" cap="none" strike="noStrike">
                <a:solidFill>
                  <a:srgbClr val="8F8F8F"/>
                </a:solidFill>
                <a:latin typeface="Proxima Nova"/>
                <a:ea typeface="Proxima Nova"/>
                <a:cs typeface="Proxima Nova"/>
                <a:sym typeface="Proxima Nova"/>
              </a:rPr>
              <a:t>© 2020 ideas42</a:t>
            </a:r>
            <a:endParaRPr b="0" i="0" sz="800" u="none" cap="none" strike="noStrike">
              <a:solidFill>
                <a:srgbClr val="8F8F8F"/>
              </a:solidFill>
              <a:latin typeface="Proxima Nova"/>
              <a:ea typeface="Proxima Nova"/>
              <a:cs typeface="Proxima Nova"/>
              <a:sym typeface="Proxima Nova"/>
            </a:endParaRPr>
          </a:p>
        </p:txBody>
      </p:sp>
      <p:sp>
        <p:nvSpPr>
          <p:cNvPr id="430" name="Google Shape;430;p116"/>
          <p:cNvSpPr txBox="1"/>
          <p:nvPr/>
        </p:nvSpPr>
        <p:spPr>
          <a:xfrm>
            <a:off x="8623296" y="4950999"/>
            <a:ext cx="4572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8F8F8F"/>
              </a:buClr>
              <a:buSzPts val="600"/>
              <a:buFont typeface="Questrial"/>
              <a:buNone/>
            </a:pPr>
            <a:fld id="{00000000-1234-1234-1234-123412341234}" type="slidenum">
              <a:rPr b="0" i="0" lang="en" sz="800" u="none" cap="none" strike="noStrike">
                <a:solidFill>
                  <a:srgbClr val="8F8F8F"/>
                </a:solidFill>
                <a:latin typeface="Proxima Nova"/>
                <a:ea typeface="Proxima Nova"/>
                <a:cs typeface="Proxima Nova"/>
                <a:sym typeface="Proxima Nova"/>
              </a:rPr>
              <a:t>‹#›</a:t>
            </a:fld>
            <a:endParaRPr b="0" i="0" sz="900" u="none" cap="none" strike="noStrike">
              <a:solidFill>
                <a:srgbClr val="8F8F8F"/>
              </a:solidFill>
              <a:latin typeface="Proxima Nova"/>
              <a:ea typeface="Proxima Nova"/>
              <a:cs typeface="Proxima Nova"/>
              <a:sym typeface="Proxima Nova"/>
            </a:endParaRPr>
          </a:p>
        </p:txBody>
      </p:sp>
      <p:sp>
        <p:nvSpPr>
          <p:cNvPr id="431" name="Google Shape;431;p116"/>
          <p:cNvSpPr txBox="1"/>
          <p:nvPr>
            <p:ph idx="1" type="subTitle"/>
          </p:nvPr>
        </p:nvSpPr>
        <p:spPr>
          <a:xfrm>
            <a:off x="733953" y="3078648"/>
            <a:ext cx="7046400" cy="521100"/>
          </a:xfrm>
          <a:prstGeom prst="rect">
            <a:avLst/>
          </a:prstGeom>
          <a:solidFill>
            <a:srgbClr val="FFFFFF">
              <a:alpha val="44705"/>
            </a:srgbClr>
          </a:solidFill>
          <a:ln>
            <a:noFill/>
          </a:ln>
        </p:spPr>
        <p:txBody>
          <a:bodyPr anchorCtr="0" anchor="t" bIns="68575" lIns="68575" spcFirstLastPara="1" rIns="68575" wrap="square" tIns="68575">
            <a:noAutofit/>
          </a:bodyPr>
          <a:lstStyle>
            <a:lvl1pPr lvl="0" marR="0" algn="l">
              <a:lnSpc>
                <a:spcPct val="100000"/>
              </a:lnSpc>
              <a:spcBef>
                <a:spcPts val="0"/>
              </a:spcBef>
              <a:spcAft>
                <a:spcPts val="0"/>
              </a:spcAft>
              <a:buClr>
                <a:schemeClr val="dk2"/>
              </a:buClr>
              <a:buSzPts val="1400"/>
              <a:buFont typeface="Arial"/>
              <a:buNone/>
              <a:defRPr b="0" i="1" sz="1800" u="none" cap="none" strike="noStrike">
                <a:solidFill>
                  <a:schemeClr val="dk2"/>
                </a:solidFill>
                <a:latin typeface="Questrial"/>
                <a:ea typeface="Questrial"/>
                <a:cs typeface="Questrial"/>
                <a:sym typeface="Questrial"/>
              </a:defRPr>
            </a:lvl1pPr>
            <a:lvl2pPr lvl="1" marR="0" algn="ctr">
              <a:lnSpc>
                <a:spcPct val="100000"/>
              </a:lnSpc>
              <a:spcBef>
                <a:spcPts val="500"/>
              </a:spcBef>
              <a:spcAft>
                <a:spcPts val="0"/>
              </a:spcAft>
              <a:buClr>
                <a:schemeClr val="dk1"/>
              </a:buClr>
              <a:buSzPts val="1500"/>
              <a:buFont typeface="Arial"/>
              <a:buNone/>
              <a:defRPr b="0" i="0" sz="2000" u="none" cap="none" strike="noStrike">
                <a:solidFill>
                  <a:schemeClr val="dk1"/>
                </a:solidFill>
                <a:latin typeface="Questrial"/>
                <a:ea typeface="Questrial"/>
                <a:cs typeface="Questrial"/>
                <a:sym typeface="Questrial"/>
              </a:defRPr>
            </a:lvl2pPr>
            <a:lvl3pPr lvl="2" marR="0" algn="ctr">
              <a:lnSpc>
                <a:spcPct val="100000"/>
              </a:lnSpc>
              <a:spcBef>
                <a:spcPts val="500"/>
              </a:spcBef>
              <a:spcAft>
                <a:spcPts val="0"/>
              </a:spcAft>
              <a:buClr>
                <a:schemeClr val="dk1"/>
              </a:buClr>
              <a:buSzPts val="1400"/>
              <a:buFont typeface="Arial"/>
              <a:buNone/>
              <a:defRPr b="0" i="0" sz="1800" u="none" cap="none" strike="noStrike">
                <a:solidFill>
                  <a:schemeClr val="dk1"/>
                </a:solidFill>
                <a:latin typeface="Questrial"/>
                <a:ea typeface="Questrial"/>
                <a:cs typeface="Questrial"/>
                <a:sym typeface="Questrial"/>
              </a:defRPr>
            </a:lvl3pPr>
            <a:lvl4pPr lvl="3" marR="0" algn="ctr">
              <a:lnSpc>
                <a:spcPct val="100000"/>
              </a:lnSpc>
              <a:spcBef>
                <a:spcPts val="500"/>
              </a:spcBef>
              <a:spcAft>
                <a:spcPts val="0"/>
              </a:spcAft>
              <a:buClr>
                <a:schemeClr val="dk1"/>
              </a:buClr>
              <a:buSzPts val="1200"/>
              <a:buFont typeface="Arial"/>
              <a:buNone/>
              <a:defRPr b="0" i="0" sz="1600" u="none" cap="none" strike="noStrike">
                <a:solidFill>
                  <a:schemeClr val="dk1"/>
                </a:solidFill>
                <a:latin typeface="Questrial"/>
                <a:ea typeface="Questrial"/>
                <a:cs typeface="Questrial"/>
                <a:sym typeface="Questrial"/>
              </a:defRPr>
            </a:lvl4pPr>
            <a:lvl5pPr lvl="4" marR="0" algn="ctr">
              <a:lnSpc>
                <a:spcPct val="100000"/>
              </a:lnSpc>
              <a:spcBef>
                <a:spcPts val="500"/>
              </a:spcBef>
              <a:spcAft>
                <a:spcPts val="0"/>
              </a:spcAft>
              <a:buClr>
                <a:schemeClr val="dk1"/>
              </a:buClr>
              <a:buSzPts val="1200"/>
              <a:buFont typeface="Arial"/>
              <a:buNone/>
              <a:defRPr b="0" i="0" sz="1600" u="none" cap="none" strike="noStrike">
                <a:solidFill>
                  <a:schemeClr val="dk1"/>
                </a:solidFill>
                <a:latin typeface="Questrial"/>
                <a:ea typeface="Questrial"/>
                <a:cs typeface="Questrial"/>
                <a:sym typeface="Questrial"/>
              </a:defRPr>
            </a:lvl5pPr>
            <a:lvl6pPr lvl="5" marR="0" algn="ctr">
              <a:lnSpc>
                <a:spcPct val="100000"/>
              </a:lnSpc>
              <a:spcBef>
                <a:spcPts val="500"/>
              </a:spcBef>
              <a:spcAft>
                <a:spcPts val="0"/>
              </a:spcAft>
              <a:buClr>
                <a:schemeClr val="dk1"/>
              </a:buClr>
              <a:buSzPts val="900"/>
              <a:buFont typeface="Arial"/>
              <a:buNone/>
              <a:defRPr b="0" i="0" sz="1600" u="none" cap="none" strike="noStrike">
                <a:solidFill>
                  <a:schemeClr val="dk1"/>
                </a:solidFill>
                <a:latin typeface="Questrial"/>
                <a:ea typeface="Questrial"/>
                <a:cs typeface="Questrial"/>
                <a:sym typeface="Questrial"/>
              </a:defRPr>
            </a:lvl6pPr>
            <a:lvl7pPr lvl="6" marR="0" algn="ctr">
              <a:lnSpc>
                <a:spcPct val="100000"/>
              </a:lnSpc>
              <a:spcBef>
                <a:spcPts val="500"/>
              </a:spcBef>
              <a:spcAft>
                <a:spcPts val="0"/>
              </a:spcAft>
              <a:buClr>
                <a:schemeClr val="accent1"/>
              </a:buClr>
              <a:buSzPts val="1200"/>
              <a:buFont typeface="Arial"/>
              <a:buNone/>
              <a:defRPr b="0" i="0" sz="1600" u="none" cap="none" strike="noStrike">
                <a:solidFill>
                  <a:schemeClr val="accent1"/>
                </a:solidFill>
                <a:latin typeface="Questrial"/>
                <a:ea typeface="Questrial"/>
                <a:cs typeface="Questrial"/>
                <a:sym typeface="Questrial"/>
              </a:defRPr>
            </a:lvl7pPr>
            <a:lvl8pPr lvl="7" marR="0" algn="ctr">
              <a:lnSpc>
                <a:spcPct val="100000"/>
              </a:lnSpc>
              <a:spcBef>
                <a:spcPts val="300"/>
              </a:spcBef>
              <a:spcAft>
                <a:spcPts val="0"/>
              </a:spcAft>
              <a:buClr>
                <a:schemeClr val="dk1"/>
              </a:buClr>
              <a:buSzPts val="1200"/>
              <a:buFont typeface="Arial"/>
              <a:buNone/>
              <a:defRPr b="0" i="0" sz="1600" u="none" cap="none" strike="noStrike">
                <a:solidFill>
                  <a:schemeClr val="dk1"/>
                </a:solidFill>
                <a:latin typeface="Questrial"/>
                <a:ea typeface="Questrial"/>
                <a:cs typeface="Questrial"/>
                <a:sym typeface="Questrial"/>
              </a:defRPr>
            </a:lvl8pPr>
            <a:lvl9pPr lvl="8" marR="0" algn="ctr">
              <a:lnSpc>
                <a:spcPct val="100000"/>
              </a:lnSpc>
              <a:spcBef>
                <a:spcPts val="300"/>
              </a:spcBef>
              <a:spcAft>
                <a:spcPts val="300"/>
              </a:spcAft>
              <a:buClr>
                <a:schemeClr val="dk2"/>
              </a:buClr>
              <a:buSzPts val="1200"/>
              <a:buFont typeface="Arial"/>
              <a:buNone/>
              <a:defRPr b="0" i="0" sz="1600" u="none" cap="none" strike="noStrike">
                <a:solidFill>
                  <a:schemeClr val="dk2"/>
                </a:solidFill>
                <a:latin typeface="Questrial"/>
                <a:ea typeface="Questrial"/>
                <a:cs typeface="Questrial"/>
                <a:sym typeface="Questrial"/>
              </a:defRPr>
            </a:lvl9pPr>
          </a:lstStyle>
          <a:p/>
        </p:txBody>
      </p:sp>
      <p:sp>
        <p:nvSpPr>
          <p:cNvPr id="432" name="Google Shape;432;p116"/>
          <p:cNvSpPr txBox="1"/>
          <p:nvPr>
            <p:ph idx="2" type="subTitle"/>
          </p:nvPr>
        </p:nvSpPr>
        <p:spPr>
          <a:xfrm>
            <a:off x="733953" y="3599811"/>
            <a:ext cx="7046400" cy="521100"/>
          </a:xfrm>
          <a:prstGeom prst="rect">
            <a:avLst/>
          </a:prstGeom>
          <a:solidFill>
            <a:srgbClr val="FFFFFF">
              <a:alpha val="44705"/>
            </a:srgbClr>
          </a:solidFill>
          <a:ln>
            <a:noFill/>
          </a:ln>
        </p:spPr>
        <p:txBody>
          <a:bodyPr anchorCtr="0" anchor="t" bIns="68575" lIns="68575" spcFirstLastPara="1" rIns="68575" wrap="square" tIns="68575">
            <a:noAutofit/>
          </a:bodyPr>
          <a:lstStyle>
            <a:lvl1pPr lvl="0" marR="0" algn="l">
              <a:lnSpc>
                <a:spcPct val="100000"/>
              </a:lnSpc>
              <a:spcBef>
                <a:spcPts val="0"/>
              </a:spcBef>
              <a:spcAft>
                <a:spcPts val="0"/>
              </a:spcAft>
              <a:buClr>
                <a:srgbClr val="8B8B8B"/>
              </a:buClr>
              <a:buSzPts val="900"/>
              <a:buNone/>
              <a:defRPr sz="1200" u="none" cap="none" strike="noStrike">
                <a:solidFill>
                  <a:srgbClr val="8B8B8B"/>
                </a:solidFill>
              </a:defRPr>
            </a:lvl1pPr>
            <a:lvl2pPr lvl="1" marR="0" algn="ctr">
              <a:lnSpc>
                <a:spcPct val="100000"/>
              </a:lnSpc>
              <a:spcBef>
                <a:spcPts val="500"/>
              </a:spcBef>
              <a:spcAft>
                <a:spcPts val="0"/>
              </a:spcAft>
              <a:buClr>
                <a:schemeClr val="dk1"/>
              </a:buClr>
              <a:buSzPts val="1500"/>
              <a:buFont typeface="Arial"/>
              <a:buNone/>
              <a:defRPr b="0" i="0" sz="2000" u="none" cap="none" strike="noStrike">
                <a:solidFill>
                  <a:schemeClr val="dk1"/>
                </a:solidFill>
                <a:latin typeface="Questrial"/>
                <a:ea typeface="Questrial"/>
                <a:cs typeface="Questrial"/>
                <a:sym typeface="Questrial"/>
              </a:defRPr>
            </a:lvl2pPr>
            <a:lvl3pPr lvl="2" marR="0" algn="ctr">
              <a:lnSpc>
                <a:spcPct val="100000"/>
              </a:lnSpc>
              <a:spcBef>
                <a:spcPts val="500"/>
              </a:spcBef>
              <a:spcAft>
                <a:spcPts val="0"/>
              </a:spcAft>
              <a:buClr>
                <a:schemeClr val="dk1"/>
              </a:buClr>
              <a:buSzPts val="1400"/>
              <a:buFont typeface="Arial"/>
              <a:buNone/>
              <a:defRPr b="0" i="0" sz="1800" u="none" cap="none" strike="noStrike">
                <a:solidFill>
                  <a:schemeClr val="dk1"/>
                </a:solidFill>
                <a:latin typeface="Questrial"/>
                <a:ea typeface="Questrial"/>
                <a:cs typeface="Questrial"/>
                <a:sym typeface="Questrial"/>
              </a:defRPr>
            </a:lvl3pPr>
            <a:lvl4pPr lvl="3" marR="0" algn="ctr">
              <a:lnSpc>
                <a:spcPct val="100000"/>
              </a:lnSpc>
              <a:spcBef>
                <a:spcPts val="500"/>
              </a:spcBef>
              <a:spcAft>
                <a:spcPts val="0"/>
              </a:spcAft>
              <a:buClr>
                <a:schemeClr val="dk1"/>
              </a:buClr>
              <a:buSzPts val="1200"/>
              <a:buFont typeface="Arial"/>
              <a:buNone/>
              <a:defRPr b="0" i="0" sz="1600" u="none" cap="none" strike="noStrike">
                <a:solidFill>
                  <a:schemeClr val="dk1"/>
                </a:solidFill>
                <a:latin typeface="Questrial"/>
                <a:ea typeface="Questrial"/>
                <a:cs typeface="Questrial"/>
                <a:sym typeface="Questrial"/>
              </a:defRPr>
            </a:lvl4pPr>
            <a:lvl5pPr lvl="4" marR="0" algn="ctr">
              <a:lnSpc>
                <a:spcPct val="100000"/>
              </a:lnSpc>
              <a:spcBef>
                <a:spcPts val="500"/>
              </a:spcBef>
              <a:spcAft>
                <a:spcPts val="0"/>
              </a:spcAft>
              <a:buClr>
                <a:schemeClr val="dk1"/>
              </a:buClr>
              <a:buSzPts val="1200"/>
              <a:buFont typeface="Arial"/>
              <a:buNone/>
              <a:defRPr b="0" i="0" sz="1600" u="none" cap="none" strike="noStrike">
                <a:solidFill>
                  <a:schemeClr val="dk1"/>
                </a:solidFill>
                <a:latin typeface="Questrial"/>
                <a:ea typeface="Questrial"/>
                <a:cs typeface="Questrial"/>
                <a:sym typeface="Questrial"/>
              </a:defRPr>
            </a:lvl5pPr>
            <a:lvl6pPr lvl="5" marR="0" algn="ctr">
              <a:lnSpc>
                <a:spcPct val="100000"/>
              </a:lnSpc>
              <a:spcBef>
                <a:spcPts val="500"/>
              </a:spcBef>
              <a:spcAft>
                <a:spcPts val="0"/>
              </a:spcAft>
              <a:buClr>
                <a:schemeClr val="dk1"/>
              </a:buClr>
              <a:buSzPts val="900"/>
              <a:buFont typeface="Arial"/>
              <a:buNone/>
              <a:defRPr b="0" i="0" sz="1600" u="none" cap="none" strike="noStrike">
                <a:solidFill>
                  <a:schemeClr val="dk1"/>
                </a:solidFill>
                <a:latin typeface="Questrial"/>
                <a:ea typeface="Questrial"/>
                <a:cs typeface="Questrial"/>
                <a:sym typeface="Questrial"/>
              </a:defRPr>
            </a:lvl6pPr>
            <a:lvl7pPr lvl="6" marR="0" algn="ctr">
              <a:lnSpc>
                <a:spcPct val="100000"/>
              </a:lnSpc>
              <a:spcBef>
                <a:spcPts val="500"/>
              </a:spcBef>
              <a:spcAft>
                <a:spcPts val="0"/>
              </a:spcAft>
              <a:buClr>
                <a:schemeClr val="accent1"/>
              </a:buClr>
              <a:buSzPts val="1200"/>
              <a:buFont typeface="Arial"/>
              <a:buNone/>
              <a:defRPr b="0" i="0" sz="1600" u="none" cap="none" strike="noStrike">
                <a:solidFill>
                  <a:schemeClr val="accent1"/>
                </a:solidFill>
                <a:latin typeface="Questrial"/>
                <a:ea typeface="Questrial"/>
                <a:cs typeface="Questrial"/>
                <a:sym typeface="Questrial"/>
              </a:defRPr>
            </a:lvl7pPr>
            <a:lvl8pPr lvl="7" marR="0" algn="ctr">
              <a:lnSpc>
                <a:spcPct val="100000"/>
              </a:lnSpc>
              <a:spcBef>
                <a:spcPts val="300"/>
              </a:spcBef>
              <a:spcAft>
                <a:spcPts val="0"/>
              </a:spcAft>
              <a:buClr>
                <a:schemeClr val="dk1"/>
              </a:buClr>
              <a:buSzPts val="1200"/>
              <a:buFont typeface="Arial"/>
              <a:buNone/>
              <a:defRPr b="0" i="0" sz="1600" u="none" cap="none" strike="noStrike">
                <a:solidFill>
                  <a:schemeClr val="dk1"/>
                </a:solidFill>
                <a:latin typeface="Questrial"/>
                <a:ea typeface="Questrial"/>
                <a:cs typeface="Questrial"/>
                <a:sym typeface="Questrial"/>
              </a:defRPr>
            </a:lvl8pPr>
            <a:lvl9pPr lvl="8" marR="0" algn="ctr">
              <a:lnSpc>
                <a:spcPct val="100000"/>
              </a:lnSpc>
              <a:spcBef>
                <a:spcPts val="300"/>
              </a:spcBef>
              <a:spcAft>
                <a:spcPts val="300"/>
              </a:spcAft>
              <a:buClr>
                <a:schemeClr val="dk2"/>
              </a:buClr>
              <a:buSzPts val="1200"/>
              <a:buFont typeface="Arial"/>
              <a:buNone/>
              <a:defRPr b="0" i="0" sz="1600" u="none" cap="none" strike="noStrike">
                <a:solidFill>
                  <a:schemeClr val="dk2"/>
                </a:solidFill>
                <a:latin typeface="Questrial"/>
                <a:ea typeface="Questrial"/>
                <a:cs typeface="Questrial"/>
                <a:sym typeface="Questrial"/>
              </a:defRPr>
            </a:lvl9pPr>
          </a:lstStyle>
          <a:p/>
        </p:txBody>
      </p:sp>
      <p:pic>
        <p:nvPicPr>
          <p:cNvPr id="433" name="Google Shape;433;p116"/>
          <p:cNvPicPr preferRelativeResize="0"/>
          <p:nvPr/>
        </p:nvPicPr>
        <p:blipFill rotWithShape="1">
          <a:blip r:embed="rId3">
            <a:alphaModFix/>
          </a:blip>
          <a:srcRect b="0" l="0" r="0" t="0"/>
          <a:stretch/>
        </p:blipFill>
        <p:spPr>
          <a:xfrm>
            <a:off x="8293283" y="82468"/>
            <a:ext cx="785843" cy="283027"/>
          </a:xfrm>
          <a:prstGeom prst="rect">
            <a:avLst/>
          </a:prstGeom>
          <a:noFill/>
          <a:ln>
            <a:noFill/>
          </a:ln>
        </p:spPr>
      </p:pic>
      <p:sp>
        <p:nvSpPr>
          <p:cNvPr id="434" name="Google Shape;434;p116"/>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howMasterSp="0">
  <p:cSld name="Title Slide 3">
    <p:spTree>
      <p:nvGrpSpPr>
        <p:cNvPr id="435" name="Shape 435"/>
        <p:cNvGrpSpPr/>
        <p:nvPr/>
      </p:nvGrpSpPr>
      <p:grpSpPr>
        <a:xfrm>
          <a:off x="0" y="0"/>
          <a:ext cx="0" cy="0"/>
          <a:chOff x="0" y="0"/>
          <a:chExt cx="0" cy="0"/>
        </a:xfrm>
      </p:grpSpPr>
      <p:grpSp>
        <p:nvGrpSpPr>
          <p:cNvPr id="436" name="Google Shape;436;p117"/>
          <p:cNvGrpSpPr/>
          <p:nvPr/>
        </p:nvGrpSpPr>
        <p:grpSpPr>
          <a:xfrm>
            <a:off x="1" y="0"/>
            <a:ext cx="9143997" cy="5143500"/>
            <a:chOff x="1" y="0"/>
            <a:chExt cx="9143997" cy="5143500"/>
          </a:xfrm>
        </p:grpSpPr>
        <p:pic>
          <p:nvPicPr>
            <p:cNvPr id="437" name="Google Shape;437;p117"/>
            <p:cNvPicPr preferRelativeResize="0"/>
            <p:nvPr/>
          </p:nvPicPr>
          <p:blipFill rotWithShape="1">
            <a:blip r:embed="rId2">
              <a:alphaModFix/>
            </a:blip>
            <a:srcRect b="0" l="0" r="74248" t="0"/>
            <a:stretch/>
          </p:blipFill>
          <p:spPr>
            <a:xfrm flipH="1">
              <a:off x="1" y="0"/>
              <a:ext cx="1872523" cy="5143500"/>
            </a:xfrm>
            <a:prstGeom prst="rect">
              <a:avLst/>
            </a:prstGeom>
            <a:noFill/>
            <a:ln>
              <a:noFill/>
            </a:ln>
          </p:spPr>
        </p:pic>
        <p:pic>
          <p:nvPicPr>
            <p:cNvPr id="438" name="Google Shape;438;p117"/>
            <p:cNvPicPr preferRelativeResize="0"/>
            <p:nvPr/>
          </p:nvPicPr>
          <p:blipFill rotWithShape="1">
            <a:blip r:embed="rId2">
              <a:alphaModFix/>
            </a:blip>
            <a:srcRect b="0" l="0" r="0" t="0"/>
            <a:stretch/>
          </p:blipFill>
          <p:spPr>
            <a:xfrm>
              <a:off x="1872334" y="0"/>
              <a:ext cx="7271664" cy="5143500"/>
            </a:xfrm>
            <a:prstGeom prst="rect">
              <a:avLst/>
            </a:prstGeom>
            <a:noFill/>
            <a:ln>
              <a:noFill/>
            </a:ln>
          </p:spPr>
        </p:pic>
      </p:grpSp>
      <p:sp>
        <p:nvSpPr>
          <p:cNvPr id="439" name="Google Shape;439;p117"/>
          <p:cNvSpPr/>
          <p:nvPr/>
        </p:nvSpPr>
        <p:spPr>
          <a:xfrm>
            <a:off x="-23812" y="485776"/>
            <a:ext cx="9168000" cy="4493400"/>
          </a:xfrm>
          <a:prstGeom prst="rect">
            <a:avLst/>
          </a:prstGeom>
          <a:gradFill>
            <a:gsLst>
              <a:gs pos="0">
                <a:srgbClr val="FFFFFF">
                  <a:alpha val="0"/>
                </a:srgbClr>
              </a:gs>
              <a:gs pos="20000">
                <a:srgbClr val="FFFFFF">
                  <a:alpha val="20000"/>
                </a:srgbClr>
              </a:gs>
              <a:gs pos="80000">
                <a:srgbClr val="FFFFFF">
                  <a:alpha val="20000"/>
                </a:srgbClr>
              </a:gs>
              <a:gs pos="100000">
                <a:srgbClr val="FFFFFF">
                  <a:alpha val="0"/>
                </a:srgbClr>
              </a:gs>
            </a:gsLst>
            <a:lin ang="16200038"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rebuchet MS"/>
              <a:buNone/>
            </a:pPr>
            <a:r>
              <a:t/>
            </a:r>
            <a:endParaRPr b="0" i="0" sz="1200" u="none" cap="none" strike="noStrike">
              <a:solidFill>
                <a:schemeClr val="lt1"/>
              </a:solidFill>
              <a:latin typeface="Questrial"/>
              <a:ea typeface="Questrial"/>
              <a:cs typeface="Questrial"/>
              <a:sym typeface="Questrial"/>
            </a:endParaRPr>
          </a:p>
        </p:txBody>
      </p:sp>
      <p:sp>
        <p:nvSpPr>
          <p:cNvPr id="440" name="Google Shape;440;p117"/>
          <p:cNvSpPr/>
          <p:nvPr/>
        </p:nvSpPr>
        <p:spPr>
          <a:xfrm>
            <a:off x="1" y="1640225"/>
            <a:ext cx="9144000" cy="22611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rebuchet MS"/>
              <a:buNone/>
            </a:pPr>
            <a:r>
              <a:t/>
            </a:r>
            <a:endParaRPr b="0" i="0" sz="1200" u="none" cap="none" strike="noStrike">
              <a:solidFill>
                <a:schemeClr val="lt1"/>
              </a:solidFill>
              <a:latin typeface="Questrial"/>
              <a:ea typeface="Questrial"/>
              <a:cs typeface="Questrial"/>
              <a:sym typeface="Questrial"/>
            </a:endParaRPr>
          </a:p>
        </p:txBody>
      </p:sp>
      <p:sp>
        <p:nvSpPr>
          <p:cNvPr id="441" name="Google Shape;441;p117"/>
          <p:cNvSpPr txBox="1"/>
          <p:nvPr>
            <p:ph type="ctrTitle"/>
          </p:nvPr>
        </p:nvSpPr>
        <p:spPr>
          <a:xfrm>
            <a:off x="685800" y="2013858"/>
            <a:ext cx="7772400" cy="1500000"/>
          </a:xfrm>
          <a:prstGeom prst="rect">
            <a:avLst/>
          </a:prstGeom>
          <a:noFill/>
          <a:ln>
            <a:noFill/>
          </a:ln>
        </p:spPr>
        <p:txBody>
          <a:bodyPr anchorCtr="0" anchor="ctr" bIns="68575" lIns="68575" spcFirstLastPara="1" rIns="68575" wrap="square" tIns="68575">
            <a:noAutofit/>
          </a:bodyPr>
          <a:lstStyle>
            <a:lvl1pPr lvl="0" marR="0" algn="ctr">
              <a:lnSpc>
                <a:spcPct val="90000"/>
              </a:lnSpc>
              <a:spcBef>
                <a:spcPts val="0"/>
              </a:spcBef>
              <a:spcAft>
                <a:spcPts val="0"/>
              </a:spcAft>
              <a:buClr>
                <a:schemeClr val="lt1"/>
              </a:buClr>
              <a:buSzPts val="3000"/>
              <a:buFont typeface="Trebuchet MS"/>
              <a:buNone/>
              <a:defRPr i="0" sz="4000" u="none" cap="none" strike="noStrike">
                <a:solidFill>
                  <a:schemeClr val="lt1"/>
                </a:solidFill>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sp>
        <p:nvSpPr>
          <p:cNvPr id="442" name="Google Shape;442;p117"/>
          <p:cNvSpPr/>
          <p:nvPr/>
        </p:nvSpPr>
        <p:spPr>
          <a:xfrm>
            <a:off x="7841319" y="4234458"/>
            <a:ext cx="1301100" cy="909000"/>
          </a:xfrm>
          <a:prstGeom prst="rect">
            <a:avLst/>
          </a:prstGeom>
          <a:gradFill>
            <a:gsLst>
              <a:gs pos="0">
                <a:schemeClr val="lt1"/>
              </a:gs>
              <a:gs pos="44000">
                <a:schemeClr val="lt1"/>
              </a:gs>
              <a:gs pos="100000">
                <a:srgbClr val="FFFFFF">
                  <a:alpha val="0"/>
                </a:srgbClr>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rebuchet MS"/>
              <a:buNone/>
            </a:pPr>
            <a:r>
              <a:t/>
            </a:r>
            <a:endParaRPr b="0" i="0" sz="1200" u="none" cap="none" strike="noStrike">
              <a:solidFill>
                <a:schemeClr val="lt1"/>
              </a:solidFill>
              <a:latin typeface="Questrial"/>
              <a:ea typeface="Questrial"/>
              <a:cs typeface="Questrial"/>
              <a:sym typeface="Questrial"/>
            </a:endParaRPr>
          </a:p>
        </p:txBody>
      </p:sp>
      <p:sp>
        <p:nvSpPr>
          <p:cNvPr id="443" name="Google Shape;443;p117"/>
          <p:cNvSpPr txBox="1"/>
          <p:nvPr/>
        </p:nvSpPr>
        <p:spPr>
          <a:xfrm>
            <a:off x="-23816" y="4950999"/>
            <a:ext cx="32178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F8F8F"/>
              </a:buClr>
              <a:buSzPts val="600"/>
              <a:buFont typeface="Questrial"/>
              <a:buNone/>
            </a:pPr>
            <a:r>
              <a:rPr b="0" i="0" lang="en" sz="800" u="none" cap="none" strike="noStrike">
                <a:solidFill>
                  <a:srgbClr val="8F8F8F"/>
                </a:solidFill>
                <a:latin typeface="Proxima Nova"/>
                <a:ea typeface="Proxima Nova"/>
                <a:cs typeface="Proxima Nova"/>
                <a:sym typeface="Proxima Nova"/>
              </a:rPr>
              <a:t>© 2020 ideas42</a:t>
            </a:r>
            <a:endParaRPr b="0" i="0" sz="800" u="none" cap="none" strike="noStrike">
              <a:solidFill>
                <a:srgbClr val="8F8F8F"/>
              </a:solidFill>
              <a:latin typeface="Proxima Nova"/>
              <a:ea typeface="Proxima Nova"/>
              <a:cs typeface="Proxima Nova"/>
              <a:sym typeface="Proxima Nova"/>
            </a:endParaRPr>
          </a:p>
        </p:txBody>
      </p:sp>
      <p:sp>
        <p:nvSpPr>
          <p:cNvPr id="444" name="Google Shape;444;p117"/>
          <p:cNvSpPr txBox="1"/>
          <p:nvPr/>
        </p:nvSpPr>
        <p:spPr>
          <a:xfrm>
            <a:off x="8623296" y="4950999"/>
            <a:ext cx="4572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8F8F8F"/>
              </a:buClr>
              <a:buSzPts val="600"/>
              <a:buFont typeface="Questrial"/>
              <a:buNone/>
            </a:pPr>
            <a:fld id="{00000000-1234-1234-1234-123412341234}" type="slidenum">
              <a:rPr b="0" i="0" lang="en" sz="800" u="none" cap="none" strike="noStrike">
                <a:solidFill>
                  <a:srgbClr val="8F8F8F"/>
                </a:solidFill>
                <a:latin typeface="Proxima Nova"/>
                <a:ea typeface="Proxima Nova"/>
                <a:cs typeface="Proxima Nova"/>
                <a:sym typeface="Proxima Nova"/>
              </a:rPr>
              <a:t>‹#›</a:t>
            </a:fld>
            <a:endParaRPr b="0" i="0" sz="900" u="none" cap="none" strike="noStrike">
              <a:solidFill>
                <a:srgbClr val="8F8F8F"/>
              </a:solidFill>
              <a:latin typeface="Proxima Nova"/>
              <a:ea typeface="Proxima Nova"/>
              <a:cs typeface="Proxima Nova"/>
              <a:sym typeface="Proxima Nova"/>
            </a:endParaRPr>
          </a:p>
        </p:txBody>
      </p:sp>
      <p:pic>
        <p:nvPicPr>
          <p:cNvPr id="445" name="Google Shape;445;p117"/>
          <p:cNvPicPr preferRelativeResize="0"/>
          <p:nvPr/>
        </p:nvPicPr>
        <p:blipFill rotWithShape="1">
          <a:blip r:embed="rId3">
            <a:alphaModFix/>
          </a:blip>
          <a:srcRect b="0" l="0" r="0" t="0"/>
          <a:stretch/>
        </p:blipFill>
        <p:spPr>
          <a:xfrm>
            <a:off x="8293283" y="82468"/>
            <a:ext cx="785843" cy="283027"/>
          </a:xfrm>
          <a:prstGeom prst="rect">
            <a:avLst/>
          </a:prstGeom>
          <a:noFill/>
          <a:ln>
            <a:noFill/>
          </a:ln>
        </p:spPr>
      </p:pic>
      <p:sp>
        <p:nvSpPr>
          <p:cNvPr id="446" name="Google Shape;446;p117"/>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up Activity">
  <p:cSld name="Group Activity">
    <p:spTree>
      <p:nvGrpSpPr>
        <p:cNvPr id="447" name="Shape 447"/>
        <p:cNvGrpSpPr/>
        <p:nvPr/>
      </p:nvGrpSpPr>
      <p:grpSpPr>
        <a:xfrm>
          <a:off x="0" y="0"/>
          <a:ext cx="0" cy="0"/>
          <a:chOff x="0" y="0"/>
          <a:chExt cx="0" cy="0"/>
        </a:xfrm>
      </p:grpSpPr>
      <p:pic>
        <p:nvPicPr>
          <p:cNvPr id="448" name="Google Shape;448;p118"/>
          <p:cNvPicPr preferRelativeResize="0"/>
          <p:nvPr/>
        </p:nvPicPr>
        <p:blipFill rotWithShape="1">
          <a:blip r:embed="rId2">
            <a:alphaModFix/>
          </a:blip>
          <a:srcRect b="15496" l="0" r="64614" t="0"/>
          <a:stretch/>
        </p:blipFill>
        <p:spPr>
          <a:xfrm>
            <a:off x="281509" y="1"/>
            <a:ext cx="2572824" cy="4346528"/>
          </a:xfrm>
          <a:prstGeom prst="rect">
            <a:avLst/>
          </a:prstGeom>
          <a:noFill/>
          <a:ln>
            <a:noFill/>
          </a:ln>
        </p:spPr>
      </p:pic>
      <p:pic>
        <p:nvPicPr>
          <p:cNvPr id="449" name="Google Shape;449;p118"/>
          <p:cNvPicPr preferRelativeResize="0"/>
          <p:nvPr/>
        </p:nvPicPr>
        <p:blipFill rotWithShape="1">
          <a:blip r:embed="rId3">
            <a:alphaModFix/>
          </a:blip>
          <a:srcRect b="15368" l="3103" r="68959" t="0"/>
          <a:stretch/>
        </p:blipFill>
        <p:spPr>
          <a:xfrm>
            <a:off x="283991" y="0"/>
            <a:ext cx="2554464" cy="4352926"/>
          </a:xfrm>
          <a:prstGeom prst="rect">
            <a:avLst/>
          </a:prstGeom>
          <a:noFill/>
          <a:ln>
            <a:noFill/>
          </a:ln>
        </p:spPr>
      </p:pic>
      <p:sp>
        <p:nvSpPr>
          <p:cNvPr id="450" name="Google Shape;450;p118"/>
          <p:cNvSpPr txBox="1"/>
          <p:nvPr>
            <p:ph type="title"/>
          </p:nvPr>
        </p:nvSpPr>
        <p:spPr>
          <a:xfrm>
            <a:off x="283991" y="0"/>
            <a:ext cx="2554500" cy="4353000"/>
          </a:xfrm>
          <a:prstGeom prst="rect">
            <a:avLst/>
          </a:prstGeom>
          <a:solidFill>
            <a:schemeClr val="lt2">
              <a:alpha val="69803"/>
            </a:schemeClr>
          </a:solidFill>
          <a:ln>
            <a:noFill/>
          </a:ln>
        </p:spPr>
        <p:txBody>
          <a:bodyPr anchorCtr="0" anchor="t" bIns="68575" lIns="68575" spcFirstLastPara="1" rIns="68575" wrap="square" tIns="68575">
            <a:noAutofit/>
          </a:bodyPr>
          <a:lstStyle>
            <a:lvl1pPr lvl="0" marR="0" algn="l">
              <a:lnSpc>
                <a:spcPct val="90000"/>
              </a:lnSpc>
              <a:spcBef>
                <a:spcPts val="0"/>
              </a:spcBef>
              <a:spcAft>
                <a:spcPts val="0"/>
              </a:spcAft>
              <a:buClr>
                <a:schemeClr val="dk1"/>
              </a:buClr>
              <a:buSzPts val="2400"/>
              <a:buFont typeface="Trebuchet MS"/>
              <a:buNone/>
              <a:defRPr i="0" sz="3200" u="none" cap="none" strike="noStrike">
                <a:solidFill>
                  <a:schemeClr val="dk1"/>
                </a:solidFill>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sp>
        <p:nvSpPr>
          <p:cNvPr id="451" name="Google Shape;451;p118"/>
          <p:cNvSpPr txBox="1"/>
          <p:nvPr>
            <p:ph idx="1" type="body"/>
          </p:nvPr>
        </p:nvSpPr>
        <p:spPr>
          <a:xfrm>
            <a:off x="3112180" y="312738"/>
            <a:ext cx="5859300" cy="4317900"/>
          </a:xfrm>
          <a:prstGeom prst="rect">
            <a:avLst/>
          </a:prstGeom>
          <a:noFill/>
          <a:ln>
            <a:noFill/>
          </a:ln>
        </p:spPr>
        <p:txBody>
          <a:bodyPr anchorCtr="0" anchor="t" bIns="68575" lIns="68575" spcFirstLastPara="1" rIns="68575" wrap="square" tIns="68575">
            <a:noAutofit/>
          </a:bodyPr>
          <a:lstStyle>
            <a:lvl1pPr indent="-342900" lvl="0" marL="457200" marR="0" algn="l">
              <a:lnSpc>
                <a:spcPct val="100000"/>
              </a:lnSpc>
              <a:spcBef>
                <a:spcPts val="0"/>
              </a:spcBef>
              <a:spcAft>
                <a:spcPts val="0"/>
              </a:spcAft>
              <a:buClr>
                <a:schemeClr val="dk1"/>
              </a:buClr>
              <a:buSzPts val="1800"/>
              <a:buChar char="•"/>
              <a:defRPr i="0" sz="2400" u="none" cap="none" strike="noStrike">
                <a:solidFill>
                  <a:schemeClr val="dk1"/>
                </a:solidFill>
              </a:defRPr>
            </a:lvl1pPr>
            <a:lvl2pPr indent="-342900" lvl="1" marL="914400" marR="0" algn="l">
              <a:lnSpc>
                <a:spcPct val="100000"/>
              </a:lnSpc>
              <a:spcBef>
                <a:spcPts val="500"/>
              </a:spcBef>
              <a:spcAft>
                <a:spcPts val="0"/>
              </a:spcAft>
              <a:buClr>
                <a:schemeClr val="dk1"/>
              </a:buClr>
              <a:buSzPts val="1800"/>
              <a:buChar char="•"/>
              <a:defRPr i="0" sz="2400" u="none" cap="none" strike="noStrike">
                <a:solidFill>
                  <a:schemeClr val="dk1"/>
                </a:solidFill>
              </a:defRPr>
            </a:lvl2pPr>
            <a:lvl3pPr indent="-323850" lvl="2" marL="1371600" marR="0" algn="l">
              <a:lnSpc>
                <a:spcPct val="100000"/>
              </a:lnSpc>
              <a:spcBef>
                <a:spcPts val="500"/>
              </a:spcBef>
              <a:spcAft>
                <a:spcPts val="0"/>
              </a:spcAft>
              <a:buClr>
                <a:schemeClr val="dk1"/>
              </a:buClr>
              <a:buSzPts val="1500"/>
              <a:buChar char="•"/>
              <a:defRPr i="0" sz="2000" u="none" cap="none" strike="noStrike">
                <a:solidFill>
                  <a:schemeClr val="dk1"/>
                </a:solidFill>
              </a:defRPr>
            </a:lvl3pPr>
            <a:lvl4pPr indent="-323850" lvl="3" marL="1828800" marR="0" algn="l">
              <a:lnSpc>
                <a:spcPct val="100000"/>
              </a:lnSpc>
              <a:spcBef>
                <a:spcPts val="500"/>
              </a:spcBef>
              <a:spcAft>
                <a:spcPts val="0"/>
              </a:spcAft>
              <a:buClr>
                <a:schemeClr val="dk1"/>
              </a:buClr>
              <a:buSzPts val="1500"/>
              <a:buChar char="•"/>
              <a:defRPr i="0" sz="2000" u="none" cap="none" strike="noStrike">
                <a:solidFill>
                  <a:schemeClr val="dk1"/>
                </a:solidFill>
              </a:defRPr>
            </a:lvl4pPr>
            <a:lvl5pPr indent="-323850" lvl="4" marL="2286000" marR="0" algn="l">
              <a:lnSpc>
                <a:spcPct val="100000"/>
              </a:lnSpc>
              <a:spcBef>
                <a:spcPts val="500"/>
              </a:spcBef>
              <a:spcAft>
                <a:spcPts val="0"/>
              </a:spcAft>
              <a:buClr>
                <a:schemeClr val="dk1"/>
              </a:buClr>
              <a:buSzPts val="1500"/>
              <a:buChar char="•"/>
              <a:defRPr i="0" sz="2000" u="none" cap="none" strike="noStrike">
                <a:solidFill>
                  <a:schemeClr val="dk1"/>
                </a:solidFill>
              </a:defRPr>
            </a:lvl5pPr>
            <a:lvl6pPr indent="-292100" lvl="5" marL="2743200" marR="0" algn="l">
              <a:lnSpc>
                <a:spcPct val="100000"/>
              </a:lnSpc>
              <a:spcBef>
                <a:spcPts val="500"/>
              </a:spcBef>
              <a:spcAft>
                <a:spcPts val="0"/>
              </a:spcAft>
              <a:buClr>
                <a:schemeClr val="dk1"/>
              </a:buClr>
              <a:buSzPts val="1000"/>
              <a:buChar char="•"/>
              <a:defRPr i="0" sz="1800" u="none" cap="none" strike="noStrike">
                <a:solidFill>
                  <a:schemeClr val="dk1"/>
                </a:solidFill>
              </a:defRPr>
            </a:lvl6pPr>
            <a:lvl7pPr indent="-304800" lvl="6" marL="3200400" marR="0" algn="l">
              <a:lnSpc>
                <a:spcPct val="100000"/>
              </a:lnSpc>
              <a:spcBef>
                <a:spcPts val="500"/>
              </a:spcBef>
              <a:spcAft>
                <a:spcPts val="0"/>
              </a:spcAft>
              <a:buClr>
                <a:schemeClr val="accent1"/>
              </a:buClr>
              <a:buSzPts val="1200"/>
              <a:buChar char="​"/>
              <a:defRPr i="0" sz="1600" u="none" cap="none" strike="noStrike">
                <a:solidFill>
                  <a:schemeClr val="accent1"/>
                </a:solidFill>
              </a:defRPr>
            </a:lvl7pPr>
            <a:lvl8pPr indent="-298450" lvl="7" marL="3657600" marR="0" algn="l">
              <a:lnSpc>
                <a:spcPct val="100000"/>
              </a:lnSpc>
              <a:spcBef>
                <a:spcPts val="300"/>
              </a:spcBef>
              <a:spcAft>
                <a:spcPts val="0"/>
              </a:spcAft>
              <a:buClr>
                <a:schemeClr val="dk1"/>
              </a:buClr>
              <a:buSzPts val="1100"/>
              <a:buChar char="•"/>
              <a:defRPr i="0" sz="1400" u="none" cap="none" strike="noStrike">
                <a:solidFill>
                  <a:schemeClr val="dk1"/>
                </a:solidFill>
              </a:defRPr>
            </a:lvl8pPr>
            <a:lvl9pPr indent="-298450" lvl="8" marL="4114800" marR="0" algn="l">
              <a:lnSpc>
                <a:spcPct val="100000"/>
              </a:lnSpc>
              <a:spcBef>
                <a:spcPts val="300"/>
              </a:spcBef>
              <a:spcAft>
                <a:spcPts val="300"/>
              </a:spcAft>
              <a:buClr>
                <a:schemeClr val="dk2"/>
              </a:buClr>
              <a:buSzPts val="1100"/>
              <a:buChar char="​"/>
              <a:defRPr i="0" sz="1400" u="none" cap="none" strike="noStrike">
                <a:solidFill>
                  <a:schemeClr val="dk2"/>
                </a:solidFill>
              </a:defRPr>
            </a:lvl9pPr>
          </a:lstStyle>
          <a:p/>
        </p:txBody>
      </p:sp>
      <p:sp>
        <p:nvSpPr>
          <p:cNvPr id="452" name="Google Shape;452;p118"/>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No Subtitle">
  <p:cSld name="Title Slide Dark No Subtitle">
    <p:bg>
      <p:bgPr>
        <a:solidFill>
          <a:srgbClr val="D5ECFF">
            <a:alpha val="47058"/>
          </a:srgbClr>
        </a:solidFill>
      </p:bgPr>
    </p:bg>
    <p:spTree>
      <p:nvGrpSpPr>
        <p:cNvPr id="47" name="Shape 47"/>
        <p:cNvGrpSpPr/>
        <p:nvPr/>
      </p:nvGrpSpPr>
      <p:grpSpPr>
        <a:xfrm>
          <a:off x="0" y="0"/>
          <a:ext cx="0" cy="0"/>
          <a:chOff x="0" y="0"/>
          <a:chExt cx="0" cy="0"/>
        </a:xfrm>
      </p:grpSpPr>
      <p:sp>
        <p:nvSpPr>
          <p:cNvPr id="48" name="Google Shape;48;p73"/>
          <p:cNvSpPr txBox="1"/>
          <p:nvPr>
            <p:ph type="ctrTitle"/>
          </p:nvPr>
        </p:nvSpPr>
        <p:spPr>
          <a:xfrm>
            <a:off x="1289407" y="1769235"/>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49" name="Google Shape;49;p73"/>
          <p:cNvCxnSpPr/>
          <p:nvPr/>
        </p:nvCxnSpPr>
        <p:spPr>
          <a:xfrm>
            <a:off x="3582550" y="3744141"/>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50" name="Google Shape;50;p73"/>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up Activity 2">
  <p:cSld name="Group Activity 2">
    <p:spTree>
      <p:nvGrpSpPr>
        <p:cNvPr id="453" name="Shape 453"/>
        <p:cNvGrpSpPr/>
        <p:nvPr/>
      </p:nvGrpSpPr>
      <p:grpSpPr>
        <a:xfrm>
          <a:off x="0" y="0"/>
          <a:ext cx="0" cy="0"/>
          <a:chOff x="0" y="0"/>
          <a:chExt cx="0" cy="0"/>
        </a:xfrm>
      </p:grpSpPr>
      <p:pic>
        <p:nvPicPr>
          <p:cNvPr id="454" name="Google Shape;454;p119"/>
          <p:cNvPicPr preferRelativeResize="0"/>
          <p:nvPr/>
        </p:nvPicPr>
        <p:blipFill rotWithShape="1">
          <a:blip r:embed="rId2">
            <a:alphaModFix/>
          </a:blip>
          <a:srcRect b="0" l="0" r="23075" t="0"/>
          <a:stretch/>
        </p:blipFill>
        <p:spPr>
          <a:xfrm>
            <a:off x="-1" y="-1"/>
            <a:ext cx="9143999" cy="1280160"/>
          </a:xfrm>
          <a:prstGeom prst="rect">
            <a:avLst/>
          </a:prstGeom>
          <a:noFill/>
          <a:ln>
            <a:noFill/>
          </a:ln>
        </p:spPr>
      </p:pic>
      <p:sp>
        <p:nvSpPr>
          <p:cNvPr id="455" name="Google Shape;455;p119"/>
          <p:cNvSpPr txBox="1"/>
          <p:nvPr>
            <p:ph type="title"/>
          </p:nvPr>
        </p:nvSpPr>
        <p:spPr>
          <a:xfrm>
            <a:off x="283987" y="260954"/>
            <a:ext cx="8580300" cy="817500"/>
          </a:xfrm>
          <a:prstGeom prst="rect">
            <a:avLst/>
          </a:prstGeom>
          <a:noFill/>
          <a:ln>
            <a:noFill/>
          </a:ln>
        </p:spPr>
        <p:txBody>
          <a:bodyPr anchorCtr="0" anchor="t" bIns="68575" lIns="68575" spcFirstLastPara="1" rIns="68575" wrap="square" tIns="68575">
            <a:noAutofit/>
          </a:bodyPr>
          <a:lstStyle>
            <a:lvl1pPr lvl="0" marR="0" algn="l">
              <a:lnSpc>
                <a:spcPct val="90000"/>
              </a:lnSpc>
              <a:spcBef>
                <a:spcPts val="0"/>
              </a:spcBef>
              <a:spcAft>
                <a:spcPts val="0"/>
              </a:spcAft>
              <a:buClr>
                <a:srgbClr val="FFFFFF"/>
              </a:buClr>
              <a:buSzPts val="2400"/>
              <a:buFont typeface="Trebuchet MS"/>
              <a:buNone/>
              <a:defRPr i="0" sz="3200" u="none" cap="none" strike="noStrike">
                <a:solidFill>
                  <a:srgbClr val="FFFFFF"/>
                </a:solidFill>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sp>
        <p:nvSpPr>
          <p:cNvPr id="456" name="Google Shape;456;p119"/>
          <p:cNvSpPr txBox="1"/>
          <p:nvPr>
            <p:ph idx="1" type="body"/>
          </p:nvPr>
        </p:nvSpPr>
        <p:spPr>
          <a:xfrm>
            <a:off x="286394" y="1362077"/>
            <a:ext cx="8576400" cy="3459300"/>
          </a:xfrm>
          <a:prstGeom prst="rect">
            <a:avLst/>
          </a:prstGeom>
          <a:noFill/>
          <a:ln>
            <a:noFill/>
          </a:ln>
        </p:spPr>
        <p:txBody>
          <a:bodyPr anchorCtr="0" anchor="t" bIns="68575" lIns="68575" spcFirstLastPara="1" rIns="68575" wrap="square" tIns="68575">
            <a:noAutofit/>
          </a:bodyPr>
          <a:lstStyle>
            <a:lvl1pPr indent="-342900" lvl="0" marL="457200" marR="0" algn="l">
              <a:lnSpc>
                <a:spcPct val="100000"/>
              </a:lnSpc>
              <a:spcBef>
                <a:spcPts val="0"/>
              </a:spcBef>
              <a:spcAft>
                <a:spcPts val="0"/>
              </a:spcAft>
              <a:buClr>
                <a:schemeClr val="dk1"/>
              </a:buClr>
              <a:buSzPts val="1800"/>
              <a:buChar char="•"/>
              <a:defRPr i="0" sz="2400" u="none" cap="none" strike="noStrike">
                <a:solidFill>
                  <a:schemeClr val="dk1"/>
                </a:solidFill>
              </a:defRPr>
            </a:lvl1pPr>
            <a:lvl2pPr indent="-342900" lvl="1" marL="914400" marR="0" algn="l">
              <a:lnSpc>
                <a:spcPct val="100000"/>
              </a:lnSpc>
              <a:spcBef>
                <a:spcPts val="500"/>
              </a:spcBef>
              <a:spcAft>
                <a:spcPts val="0"/>
              </a:spcAft>
              <a:buClr>
                <a:schemeClr val="dk1"/>
              </a:buClr>
              <a:buSzPts val="1800"/>
              <a:buChar char="•"/>
              <a:defRPr i="0" sz="2400" u="none" cap="none" strike="noStrike">
                <a:solidFill>
                  <a:schemeClr val="dk1"/>
                </a:solidFill>
              </a:defRPr>
            </a:lvl2pPr>
            <a:lvl3pPr indent="-323850" lvl="2" marL="1371600" marR="0" algn="l">
              <a:lnSpc>
                <a:spcPct val="100000"/>
              </a:lnSpc>
              <a:spcBef>
                <a:spcPts val="500"/>
              </a:spcBef>
              <a:spcAft>
                <a:spcPts val="0"/>
              </a:spcAft>
              <a:buClr>
                <a:schemeClr val="dk1"/>
              </a:buClr>
              <a:buSzPts val="1500"/>
              <a:buChar char="•"/>
              <a:defRPr i="0" sz="2000" u="none" cap="none" strike="noStrike">
                <a:solidFill>
                  <a:schemeClr val="dk1"/>
                </a:solidFill>
              </a:defRPr>
            </a:lvl3pPr>
            <a:lvl4pPr indent="-323850" lvl="3" marL="1828800" marR="0" algn="l">
              <a:lnSpc>
                <a:spcPct val="100000"/>
              </a:lnSpc>
              <a:spcBef>
                <a:spcPts val="500"/>
              </a:spcBef>
              <a:spcAft>
                <a:spcPts val="0"/>
              </a:spcAft>
              <a:buClr>
                <a:schemeClr val="dk1"/>
              </a:buClr>
              <a:buSzPts val="1500"/>
              <a:buChar char="•"/>
              <a:defRPr i="0" sz="2000" u="none" cap="none" strike="noStrike">
                <a:solidFill>
                  <a:schemeClr val="dk1"/>
                </a:solidFill>
              </a:defRPr>
            </a:lvl4pPr>
            <a:lvl5pPr indent="-323850" lvl="4" marL="2286000" marR="0" algn="l">
              <a:lnSpc>
                <a:spcPct val="100000"/>
              </a:lnSpc>
              <a:spcBef>
                <a:spcPts val="500"/>
              </a:spcBef>
              <a:spcAft>
                <a:spcPts val="0"/>
              </a:spcAft>
              <a:buClr>
                <a:schemeClr val="dk1"/>
              </a:buClr>
              <a:buSzPts val="1500"/>
              <a:buChar char="•"/>
              <a:defRPr i="0" sz="2000" u="none" cap="none" strike="noStrike">
                <a:solidFill>
                  <a:schemeClr val="dk1"/>
                </a:solidFill>
              </a:defRPr>
            </a:lvl5pPr>
            <a:lvl6pPr indent="-292100" lvl="5" marL="2743200" marR="0" algn="l">
              <a:lnSpc>
                <a:spcPct val="100000"/>
              </a:lnSpc>
              <a:spcBef>
                <a:spcPts val="500"/>
              </a:spcBef>
              <a:spcAft>
                <a:spcPts val="0"/>
              </a:spcAft>
              <a:buClr>
                <a:schemeClr val="dk1"/>
              </a:buClr>
              <a:buSzPts val="1000"/>
              <a:buChar char="•"/>
              <a:defRPr i="0" sz="1800" u="none" cap="none" strike="noStrike">
                <a:solidFill>
                  <a:schemeClr val="dk1"/>
                </a:solidFill>
              </a:defRPr>
            </a:lvl6pPr>
            <a:lvl7pPr indent="-304800" lvl="6" marL="3200400" marR="0" algn="l">
              <a:lnSpc>
                <a:spcPct val="100000"/>
              </a:lnSpc>
              <a:spcBef>
                <a:spcPts val="500"/>
              </a:spcBef>
              <a:spcAft>
                <a:spcPts val="0"/>
              </a:spcAft>
              <a:buClr>
                <a:schemeClr val="accent1"/>
              </a:buClr>
              <a:buSzPts val="1200"/>
              <a:buChar char="​"/>
              <a:defRPr i="0" sz="1600" u="none" cap="none" strike="noStrike">
                <a:solidFill>
                  <a:schemeClr val="accent1"/>
                </a:solidFill>
              </a:defRPr>
            </a:lvl7pPr>
            <a:lvl8pPr indent="-298450" lvl="7" marL="3657600" marR="0" algn="l">
              <a:lnSpc>
                <a:spcPct val="100000"/>
              </a:lnSpc>
              <a:spcBef>
                <a:spcPts val="300"/>
              </a:spcBef>
              <a:spcAft>
                <a:spcPts val="0"/>
              </a:spcAft>
              <a:buClr>
                <a:schemeClr val="dk1"/>
              </a:buClr>
              <a:buSzPts val="1100"/>
              <a:buChar char="•"/>
              <a:defRPr i="0" sz="1400" u="none" cap="none" strike="noStrike">
                <a:solidFill>
                  <a:schemeClr val="dk1"/>
                </a:solidFill>
              </a:defRPr>
            </a:lvl8pPr>
            <a:lvl9pPr indent="-298450" lvl="8" marL="4114800" marR="0" algn="l">
              <a:lnSpc>
                <a:spcPct val="100000"/>
              </a:lnSpc>
              <a:spcBef>
                <a:spcPts val="300"/>
              </a:spcBef>
              <a:spcAft>
                <a:spcPts val="300"/>
              </a:spcAft>
              <a:buClr>
                <a:schemeClr val="dk2"/>
              </a:buClr>
              <a:buSzPts val="1100"/>
              <a:buChar char="​"/>
              <a:defRPr i="0" sz="1400" u="none" cap="none" strike="noStrike">
                <a:solidFill>
                  <a:schemeClr val="dk2"/>
                </a:solidFill>
              </a:defRPr>
            </a:lvl9pPr>
          </a:lstStyle>
          <a:p/>
        </p:txBody>
      </p:sp>
      <p:pic>
        <p:nvPicPr>
          <p:cNvPr id="457" name="Google Shape;457;p119"/>
          <p:cNvPicPr preferRelativeResize="0"/>
          <p:nvPr/>
        </p:nvPicPr>
        <p:blipFill rotWithShape="1">
          <a:blip r:embed="rId3">
            <a:alphaModFix/>
          </a:blip>
          <a:srcRect b="0" l="0" r="0" t="0"/>
          <a:stretch/>
        </p:blipFill>
        <p:spPr>
          <a:xfrm>
            <a:off x="8293283" y="82468"/>
            <a:ext cx="785843" cy="283027"/>
          </a:xfrm>
          <a:prstGeom prst="rect">
            <a:avLst/>
          </a:prstGeom>
          <a:noFill/>
          <a:ln>
            <a:noFill/>
          </a:ln>
        </p:spPr>
      </p:pic>
      <p:sp>
        <p:nvSpPr>
          <p:cNvPr id="458" name="Google Shape;458;p119"/>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459" name="Shape 459"/>
        <p:cNvGrpSpPr/>
        <p:nvPr/>
      </p:nvGrpSpPr>
      <p:grpSpPr>
        <a:xfrm>
          <a:off x="0" y="0"/>
          <a:ext cx="0" cy="0"/>
          <a:chOff x="0" y="0"/>
          <a:chExt cx="0" cy="0"/>
        </a:xfrm>
      </p:grpSpPr>
      <p:sp>
        <p:nvSpPr>
          <p:cNvPr id="460" name="Google Shape;460;p120"/>
          <p:cNvSpPr txBox="1"/>
          <p:nvPr>
            <p:ph type="title"/>
          </p:nvPr>
        </p:nvSpPr>
        <p:spPr>
          <a:xfrm>
            <a:off x="283987" y="263086"/>
            <a:ext cx="8580300" cy="808800"/>
          </a:xfrm>
          <a:prstGeom prst="rect">
            <a:avLst/>
          </a:prstGeom>
          <a:noFill/>
          <a:ln>
            <a:noFill/>
          </a:ln>
        </p:spPr>
        <p:txBody>
          <a:bodyPr anchorCtr="0" anchor="t" bIns="68575" lIns="68575" spcFirstLastPara="1" rIns="68575" wrap="square" tIns="68575">
            <a:noAutofit/>
          </a:bodyPr>
          <a:lstStyle>
            <a:lvl1pPr lvl="0" marR="0" algn="l">
              <a:lnSpc>
                <a:spcPct val="90000"/>
              </a:lnSpc>
              <a:spcBef>
                <a:spcPts val="0"/>
              </a:spcBef>
              <a:spcAft>
                <a:spcPts val="0"/>
              </a:spcAft>
              <a:buClr>
                <a:schemeClr val="dk1"/>
              </a:buClr>
              <a:buSzPts val="2400"/>
              <a:buFont typeface="Trebuchet MS"/>
              <a:buNone/>
              <a:defRPr i="0" sz="3200" u="none" cap="none" strike="noStrike">
                <a:solidFill>
                  <a:schemeClr val="dk1"/>
                </a:solidFill>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sp>
        <p:nvSpPr>
          <p:cNvPr id="461" name="Google Shape;461;p120"/>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D5ECFF">
            <a:alpha val="46666"/>
          </a:srgbClr>
        </a:solidFill>
      </p:bgPr>
    </p:bg>
    <p:spTree>
      <p:nvGrpSpPr>
        <p:cNvPr id="470" name="Shape 470"/>
        <p:cNvGrpSpPr/>
        <p:nvPr/>
      </p:nvGrpSpPr>
      <p:grpSpPr>
        <a:xfrm>
          <a:off x="0" y="0"/>
          <a:ext cx="0" cy="0"/>
          <a:chOff x="0" y="0"/>
          <a:chExt cx="0" cy="0"/>
        </a:xfrm>
      </p:grpSpPr>
      <p:sp>
        <p:nvSpPr>
          <p:cNvPr id="471" name="Google Shape;471;p60"/>
          <p:cNvSpPr txBox="1"/>
          <p:nvPr>
            <p:ph type="ctrTitle"/>
          </p:nvPr>
        </p:nvSpPr>
        <p:spPr>
          <a:xfrm>
            <a:off x="1289407"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2" name="Google Shape;472;p60"/>
          <p:cNvSpPr txBox="1"/>
          <p:nvPr>
            <p:ph idx="1" type="subTitle"/>
          </p:nvPr>
        </p:nvSpPr>
        <p:spPr>
          <a:xfrm>
            <a:off x="1289407" y="3014408"/>
            <a:ext cx="6858000" cy="10023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SzPts val="2400"/>
              <a:buNone/>
              <a:defRPr sz="2400">
                <a:solidFill>
                  <a:schemeClr val="accent5"/>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p:txBody>
      </p:sp>
      <p:cxnSp>
        <p:nvCxnSpPr>
          <p:cNvPr id="473" name="Google Shape;473;p60"/>
          <p:cNvCxnSpPr/>
          <p:nvPr/>
        </p:nvCxnSpPr>
        <p:spPr>
          <a:xfrm>
            <a:off x="3582550" y="2816678"/>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474" name="Google Shape;474;p60"/>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Half Picture">
  <p:cSld name="1_Title Slide Half Picture">
    <p:bg>
      <p:bgPr>
        <a:solidFill>
          <a:schemeClr val="dk2"/>
        </a:solidFill>
      </p:bgPr>
    </p:bg>
    <p:spTree>
      <p:nvGrpSpPr>
        <p:cNvPr id="475" name="Shape 475"/>
        <p:cNvGrpSpPr/>
        <p:nvPr/>
      </p:nvGrpSpPr>
      <p:grpSpPr>
        <a:xfrm>
          <a:off x="0" y="0"/>
          <a:ext cx="0" cy="0"/>
          <a:chOff x="0" y="0"/>
          <a:chExt cx="0" cy="0"/>
        </a:xfrm>
      </p:grpSpPr>
      <p:sp>
        <p:nvSpPr>
          <p:cNvPr id="476" name="Google Shape;476;p1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7" name="Google Shape;477;p121"/>
          <p:cNvSpPr txBox="1"/>
          <p:nvPr>
            <p:ph type="ctrTitle"/>
          </p:nvPr>
        </p:nvSpPr>
        <p:spPr>
          <a:xfrm>
            <a:off x="5432462" y="1171253"/>
            <a:ext cx="3082800" cy="34935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chemeClr val="lt2"/>
              </a:buClr>
              <a:buSzPts val="3600"/>
              <a:buFont typeface="Trebuchet MS"/>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478" name="Google Shape;478;p121"/>
          <p:cNvCxnSpPr/>
          <p:nvPr/>
        </p:nvCxnSpPr>
        <p:spPr>
          <a:xfrm flipH="1" rot="10800000">
            <a:off x="5093409" y="0"/>
            <a:ext cx="38400" cy="5143500"/>
          </a:xfrm>
          <a:prstGeom prst="straightConnector1">
            <a:avLst/>
          </a:prstGeom>
          <a:noFill/>
          <a:ln cap="flat" cmpd="sng" w="139700">
            <a:solidFill>
              <a:schemeClr val="accent2"/>
            </a:solidFill>
            <a:prstDash val="solid"/>
            <a:miter lim="800000"/>
            <a:headEnd len="sm" w="sm" type="none"/>
            <a:tailEnd len="sm" w="sm" type="none"/>
          </a:ln>
        </p:spPr>
      </p:cxnSp>
      <p:pic>
        <p:nvPicPr>
          <p:cNvPr id="479" name="Google Shape;479;p121"/>
          <p:cNvPicPr preferRelativeResize="0"/>
          <p:nvPr/>
        </p:nvPicPr>
        <p:blipFill rotWithShape="1">
          <a:blip r:embed="rId2">
            <a:alphaModFix/>
          </a:blip>
          <a:srcRect b="0" l="15917" r="18469" t="0"/>
          <a:stretch/>
        </p:blipFill>
        <p:spPr>
          <a:xfrm>
            <a:off x="0" y="0"/>
            <a:ext cx="5093413" cy="5143499"/>
          </a:xfrm>
          <a:prstGeom prst="rect">
            <a:avLst/>
          </a:prstGeom>
          <a:noFill/>
          <a:ln>
            <a:noFill/>
          </a:ln>
        </p:spPr>
      </p:pic>
      <p:sp>
        <p:nvSpPr>
          <p:cNvPr id="480" name="Google Shape;480;p121"/>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No Subtitle">
  <p:cSld name="Title Slide Dark No Subtitle">
    <p:bg>
      <p:bgPr>
        <a:solidFill>
          <a:srgbClr val="D5ECFF">
            <a:alpha val="46666"/>
          </a:srgbClr>
        </a:solidFill>
      </p:bgPr>
    </p:bg>
    <p:spTree>
      <p:nvGrpSpPr>
        <p:cNvPr id="481" name="Shape 481"/>
        <p:cNvGrpSpPr/>
        <p:nvPr/>
      </p:nvGrpSpPr>
      <p:grpSpPr>
        <a:xfrm>
          <a:off x="0" y="0"/>
          <a:ext cx="0" cy="0"/>
          <a:chOff x="0" y="0"/>
          <a:chExt cx="0" cy="0"/>
        </a:xfrm>
      </p:grpSpPr>
      <p:sp>
        <p:nvSpPr>
          <p:cNvPr id="482" name="Google Shape;482;p122"/>
          <p:cNvSpPr txBox="1"/>
          <p:nvPr>
            <p:ph type="ctrTitle"/>
          </p:nvPr>
        </p:nvSpPr>
        <p:spPr>
          <a:xfrm>
            <a:off x="1289407" y="1769235"/>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483" name="Google Shape;483;p122"/>
          <p:cNvCxnSpPr/>
          <p:nvPr/>
        </p:nvCxnSpPr>
        <p:spPr>
          <a:xfrm>
            <a:off x="3582550" y="3744141"/>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484" name="Google Shape;484;p122"/>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493" name="Shape 493"/>
        <p:cNvGrpSpPr/>
        <p:nvPr/>
      </p:nvGrpSpPr>
      <p:grpSpPr>
        <a:xfrm>
          <a:off x="0" y="0"/>
          <a:ext cx="0" cy="0"/>
          <a:chOff x="0" y="0"/>
          <a:chExt cx="0" cy="0"/>
        </a:xfrm>
      </p:grpSpPr>
      <p:sp>
        <p:nvSpPr>
          <p:cNvPr id="494" name="Google Shape;494;p63"/>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5" name="Google Shape;495;p6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6" name="Google Shape;496;p63"/>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497" name="Google Shape;497;p63"/>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up Discussion">
  <p:cSld name="Group Discussion">
    <p:spTree>
      <p:nvGrpSpPr>
        <p:cNvPr id="498" name="Shape 498"/>
        <p:cNvGrpSpPr/>
        <p:nvPr/>
      </p:nvGrpSpPr>
      <p:grpSpPr>
        <a:xfrm>
          <a:off x="0" y="0"/>
          <a:ext cx="0" cy="0"/>
          <a:chOff x="0" y="0"/>
          <a:chExt cx="0" cy="0"/>
        </a:xfrm>
      </p:grpSpPr>
      <p:sp>
        <p:nvSpPr>
          <p:cNvPr id="499" name="Google Shape;499;p64"/>
          <p:cNvSpPr/>
          <p:nvPr/>
        </p:nvSpPr>
        <p:spPr>
          <a:xfrm>
            <a:off x="347597" y="0"/>
            <a:ext cx="28653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500" name="Google Shape;500;p64"/>
          <p:cNvSpPr txBox="1"/>
          <p:nvPr>
            <p:ph type="ctrTitle"/>
          </p:nvPr>
        </p:nvSpPr>
        <p:spPr>
          <a:xfrm>
            <a:off x="515915" y="2268015"/>
            <a:ext cx="2405700" cy="21183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sz="33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501" name="Google Shape;501;p64"/>
          <p:cNvPicPr preferRelativeResize="0"/>
          <p:nvPr/>
        </p:nvPicPr>
        <p:blipFill rotWithShape="1">
          <a:blip r:embed="rId2">
            <a:alphaModFix/>
          </a:blip>
          <a:srcRect b="0" l="0" r="0" t="0"/>
          <a:stretch/>
        </p:blipFill>
        <p:spPr>
          <a:xfrm>
            <a:off x="1083308" y="807024"/>
            <a:ext cx="1270995" cy="1270995"/>
          </a:xfrm>
          <a:prstGeom prst="rect">
            <a:avLst/>
          </a:prstGeom>
          <a:noFill/>
          <a:ln>
            <a:noFill/>
          </a:ln>
        </p:spPr>
      </p:pic>
      <p:cxnSp>
        <p:nvCxnSpPr>
          <p:cNvPr id="502" name="Google Shape;502;p64"/>
          <p:cNvCxnSpPr/>
          <p:nvPr/>
        </p:nvCxnSpPr>
        <p:spPr>
          <a:xfrm>
            <a:off x="1085340" y="2268014"/>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503" name="Google Shape;503;p64"/>
          <p:cNvSpPr txBox="1"/>
          <p:nvPr>
            <p:ph idx="1" type="body"/>
          </p:nvPr>
        </p:nvSpPr>
        <p:spPr>
          <a:xfrm>
            <a:off x="3494485" y="786653"/>
            <a:ext cx="5486400" cy="4069800"/>
          </a:xfrm>
          <a:prstGeom prst="rect">
            <a:avLst/>
          </a:prstGeom>
          <a:noFill/>
          <a:ln>
            <a:noFill/>
          </a:ln>
        </p:spPr>
        <p:txBody>
          <a:bodyPr anchorCtr="0" anchor="b" bIns="34275" lIns="68575" spcFirstLastPara="1" rIns="68575" wrap="square" tIns="34275">
            <a:noAutofit/>
          </a:bodyPr>
          <a:lstStyle>
            <a:lvl1pPr indent="-400050" lvl="0" marL="457200" algn="l">
              <a:lnSpc>
                <a:spcPct val="90000"/>
              </a:lnSpc>
              <a:spcBef>
                <a:spcPts val="800"/>
              </a:spcBef>
              <a:spcAft>
                <a:spcPts val="0"/>
              </a:spcAft>
              <a:buSzPts val="2700"/>
              <a:buFont typeface="Trebuchet MS"/>
              <a:buAutoNum type="arabicPeriod"/>
              <a:defRPr sz="2700">
                <a:solidFill>
                  <a:schemeClr val="dk1"/>
                </a:solidFill>
              </a:defRPr>
            </a:lvl1pPr>
            <a:lvl2pPr indent="-381000" lvl="1" marL="914400" algn="l">
              <a:lnSpc>
                <a:spcPct val="90000"/>
              </a:lnSpc>
              <a:spcBef>
                <a:spcPts val="400"/>
              </a:spcBef>
              <a:spcAft>
                <a:spcPts val="0"/>
              </a:spcAft>
              <a:buSzPts val="2400"/>
              <a:buFont typeface="Trebuchet MS"/>
              <a:buAutoNum type="arabicPeriod"/>
              <a:defRPr sz="2400">
                <a:solidFill>
                  <a:schemeClr val="dk1"/>
                </a:solidFill>
              </a:defRPr>
            </a:lvl2pPr>
            <a:lvl3pPr indent="-361950" lvl="2" marL="1371600" algn="l">
              <a:lnSpc>
                <a:spcPct val="90000"/>
              </a:lnSpc>
              <a:spcBef>
                <a:spcPts val="400"/>
              </a:spcBef>
              <a:spcAft>
                <a:spcPts val="0"/>
              </a:spcAft>
              <a:buSzPts val="2100"/>
              <a:buFont typeface="Trebuchet MS"/>
              <a:buAutoNum type="arabicPeriod"/>
              <a:defRPr sz="2100">
                <a:solidFill>
                  <a:schemeClr val="dk1"/>
                </a:solidFill>
              </a:defRPr>
            </a:lvl3pPr>
            <a:lvl4pPr indent="-342900" lvl="3" marL="1828800" algn="l">
              <a:lnSpc>
                <a:spcPct val="90000"/>
              </a:lnSpc>
              <a:spcBef>
                <a:spcPts val="400"/>
              </a:spcBef>
              <a:spcAft>
                <a:spcPts val="0"/>
              </a:spcAft>
              <a:buSzPts val="1800"/>
              <a:buFont typeface="Trebuchet MS"/>
              <a:buAutoNum type="arabicPeriod"/>
              <a:defRPr sz="1800">
                <a:solidFill>
                  <a:schemeClr val="dk1"/>
                </a:solidFill>
              </a:defRPr>
            </a:lvl4pPr>
            <a:lvl5pPr indent="-342900" lvl="4" marL="2286000" algn="l">
              <a:lnSpc>
                <a:spcPct val="90000"/>
              </a:lnSpc>
              <a:spcBef>
                <a:spcPts val="400"/>
              </a:spcBef>
              <a:spcAft>
                <a:spcPts val="0"/>
              </a:spcAft>
              <a:buSzPts val="1800"/>
              <a:buFont typeface="Trebuchet MS"/>
              <a:buAutoNum type="arabicPeriod"/>
              <a:defRPr sz="18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504" name="Google Shape;504;p64"/>
          <p:cNvCxnSpPr/>
          <p:nvPr/>
        </p:nvCxnSpPr>
        <p:spPr>
          <a:xfrm>
            <a:off x="1085340" y="4386245"/>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505" name="Google Shape;505;p64"/>
          <p:cNvSpPr/>
          <p:nvPr/>
        </p:nvSpPr>
        <p:spPr>
          <a:xfrm>
            <a:off x="1083308" y="4634733"/>
            <a:ext cx="1269000" cy="331500"/>
          </a:xfrm>
          <a:prstGeom prst="roundRect">
            <a:avLst>
              <a:gd fmla="val 16667" name="adj"/>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506" name="Google Shape;506;p64"/>
          <p:cNvSpPr txBox="1"/>
          <p:nvPr>
            <p:ph idx="2" type="body"/>
          </p:nvPr>
        </p:nvSpPr>
        <p:spPr>
          <a:xfrm>
            <a:off x="1012932" y="4634732"/>
            <a:ext cx="1411500" cy="3315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SzPts val="2100"/>
              <a:buNone/>
              <a:defRPr>
                <a:solidFill>
                  <a:schemeClr val="lt1"/>
                </a:solidFill>
              </a:defRPr>
            </a:lvl1pPr>
            <a:lvl2pPr indent="-342900" lvl="1" marL="914400" algn="l">
              <a:lnSpc>
                <a:spcPct val="90000"/>
              </a:lnSpc>
              <a:spcBef>
                <a:spcPts val="400"/>
              </a:spcBef>
              <a:spcAft>
                <a:spcPts val="0"/>
              </a:spcAft>
              <a:buSzPts val="1800"/>
              <a:buChar char="▪"/>
              <a:defRPr>
                <a:solidFill>
                  <a:schemeClr val="lt1"/>
                </a:solidFill>
              </a:defRPr>
            </a:lvl2pPr>
            <a:lvl3pPr indent="-323850" lvl="2" marL="1371600" algn="l">
              <a:lnSpc>
                <a:spcPct val="90000"/>
              </a:lnSpc>
              <a:spcBef>
                <a:spcPts val="400"/>
              </a:spcBef>
              <a:spcAft>
                <a:spcPts val="0"/>
              </a:spcAft>
              <a:buSzPts val="1500"/>
              <a:buChar char="▪"/>
              <a:defRPr>
                <a:solidFill>
                  <a:schemeClr val="lt1"/>
                </a:solidFill>
              </a:defRPr>
            </a:lvl3pPr>
            <a:lvl4pPr indent="-317500" lvl="3" marL="1828800" algn="l">
              <a:lnSpc>
                <a:spcPct val="90000"/>
              </a:lnSpc>
              <a:spcBef>
                <a:spcPts val="400"/>
              </a:spcBef>
              <a:spcAft>
                <a:spcPts val="0"/>
              </a:spcAft>
              <a:buSzPts val="1400"/>
              <a:buChar char="▪"/>
              <a:defRPr>
                <a:solidFill>
                  <a:schemeClr val="lt1"/>
                </a:solidFill>
              </a:defRPr>
            </a:lvl4pPr>
            <a:lvl5pPr indent="-317500" lvl="4" marL="2286000" algn="l">
              <a:lnSpc>
                <a:spcPct val="90000"/>
              </a:lnSpc>
              <a:spcBef>
                <a:spcPts val="400"/>
              </a:spcBef>
              <a:spcAft>
                <a:spcPts val="0"/>
              </a:spcAft>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507" name="Shape 507"/>
        <p:cNvGrpSpPr/>
        <p:nvPr/>
      </p:nvGrpSpPr>
      <p:grpSpPr>
        <a:xfrm>
          <a:off x="0" y="0"/>
          <a:ext cx="0" cy="0"/>
          <a:chOff x="0" y="0"/>
          <a:chExt cx="0" cy="0"/>
        </a:xfrm>
      </p:grpSpPr>
      <p:sp>
        <p:nvSpPr>
          <p:cNvPr id="508" name="Google Shape;508;p65"/>
          <p:cNvSpPr txBox="1"/>
          <p:nvPr>
            <p:ph type="title"/>
          </p:nvPr>
        </p:nvSpPr>
        <p:spPr>
          <a:xfrm>
            <a:off x="629841" y="381428"/>
            <a:ext cx="2949000" cy="8901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9" name="Google Shape;509;p65"/>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400"/>
              </a:spcBef>
              <a:spcAft>
                <a:spcPts val="0"/>
              </a:spcAft>
              <a:buSzPts val="1500"/>
              <a:buChar char="▪"/>
              <a:defRPr sz="1500"/>
            </a:lvl2pPr>
            <a:lvl3pPr indent="-317500" lvl="2" marL="1371600" algn="l">
              <a:lnSpc>
                <a:spcPct val="90000"/>
              </a:lnSpc>
              <a:spcBef>
                <a:spcPts val="400"/>
              </a:spcBef>
              <a:spcAft>
                <a:spcPts val="0"/>
              </a:spcAft>
              <a:buSzPts val="1400"/>
              <a:buChar char="▪"/>
              <a:defRPr sz="14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10" name="Google Shape;510;p6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200"/>
              <a:buNone/>
              <a:defRPr sz="1200">
                <a:solidFill>
                  <a:schemeClr val="accent5"/>
                </a:solidFill>
              </a:defRPr>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11" name="Google Shape;511;p6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2" name="Google Shape;512;p65"/>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513" name="Google Shape;513;p65"/>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514" name="Shape 514"/>
        <p:cNvGrpSpPr/>
        <p:nvPr/>
      </p:nvGrpSpPr>
      <p:grpSpPr>
        <a:xfrm>
          <a:off x="0" y="0"/>
          <a:ext cx="0" cy="0"/>
          <a:chOff x="0" y="0"/>
          <a:chExt cx="0" cy="0"/>
        </a:xfrm>
      </p:grpSpPr>
      <p:sp>
        <p:nvSpPr>
          <p:cNvPr id="515" name="Google Shape;515;p66"/>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6" name="Google Shape;516;p66"/>
          <p:cNvSpPr txBox="1"/>
          <p:nvPr>
            <p:ph idx="1" type="body"/>
          </p:nvPr>
        </p:nvSpPr>
        <p:spPr>
          <a:xfrm>
            <a:off x="628649" y="1479478"/>
            <a:ext cx="8240700" cy="315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7" name="Google Shape;517;p6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8" name="Google Shape;518;p66"/>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519" name="Google Shape;519;p66"/>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20" name="Shape 520"/>
        <p:cNvGrpSpPr/>
        <p:nvPr/>
      </p:nvGrpSpPr>
      <p:grpSpPr>
        <a:xfrm>
          <a:off x="0" y="0"/>
          <a:ext cx="0" cy="0"/>
          <a:chOff x="0" y="0"/>
          <a:chExt cx="0" cy="0"/>
        </a:xfrm>
      </p:grpSpPr>
      <p:sp>
        <p:nvSpPr>
          <p:cNvPr id="521" name="Google Shape;521;p123"/>
          <p:cNvSpPr txBox="1"/>
          <p:nvPr>
            <p:ph type="ctrTitle"/>
          </p:nvPr>
        </p:nvSpPr>
        <p:spPr>
          <a:xfrm>
            <a:off x="1327935"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2"/>
              </a:buClr>
              <a:buSzPts val="4100"/>
              <a:buFont typeface="Trebuchet MS"/>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2" name="Google Shape;522;p123"/>
          <p:cNvSpPr txBox="1"/>
          <p:nvPr>
            <p:ph idx="1" type="subTitle"/>
          </p:nvPr>
        </p:nvSpPr>
        <p:spPr>
          <a:xfrm>
            <a:off x="1327935" y="3014408"/>
            <a:ext cx="6858000" cy="10023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SzPts val="1800"/>
              <a:buNone/>
              <a:defRPr sz="1800">
                <a:solidFill>
                  <a:schemeClr val="accent5"/>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23" name="Google Shape;523;p1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4" name="Google Shape;524;p123"/>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525" name="Google Shape;525;p123"/>
          <p:cNvCxnSpPr/>
          <p:nvPr/>
        </p:nvCxnSpPr>
        <p:spPr>
          <a:xfrm>
            <a:off x="3621079" y="2816678"/>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526" name="Google Shape;526;p123"/>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D5ECFF">
            <a:alpha val="46666"/>
          </a:srgbClr>
        </a:solidFill>
      </p:bgPr>
    </p:bg>
    <p:spTree>
      <p:nvGrpSpPr>
        <p:cNvPr id="59" name="Shape 59"/>
        <p:cNvGrpSpPr/>
        <p:nvPr/>
      </p:nvGrpSpPr>
      <p:grpSpPr>
        <a:xfrm>
          <a:off x="0" y="0"/>
          <a:ext cx="0" cy="0"/>
          <a:chOff x="0" y="0"/>
          <a:chExt cx="0" cy="0"/>
        </a:xfrm>
      </p:grpSpPr>
      <p:sp>
        <p:nvSpPr>
          <p:cNvPr id="60" name="Google Shape;60;p53"/>
          <p:cNvSpPr txBox="1"/>
          <p:nvPr>
            <p:ph type="ctrTitle"/>
          </p:nvPr>
        </p:nvSpPr>
        <p:spPr>
          <a:xfrm>
            <a:off x="1289407"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53"/>
          <p:cNvSpPr txBox="1"/>
          <p:nvPr>
            <p:ph idx="1" type="subTitle"/>
          </p:nvPr>
        </p:nvSpPr>
        <p:spPr>
          <a:xfrm>
            <a:off x="1289407" y="3014408"/>
            <a:ext cx="6858000" cy="10023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SzPts val="2400"/>
              <a:buNone/>
              <a:defRPr sz="2400">
                <a:solidFill>
                  <a:schemeClr val="accent5"/>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p:txBody>
      </p:sp>
      <p:cxnSp>
        <p:nvCxnSpPr>
          <p:cNvPr id="62" name="Google Shape;62;p53"/>
          <p:cNvCxnSpPr/>
          <p:nvPr/>
        </p:nvCxnSpPr>
        <p:spPr>
          <a:xfrm>
            <a:off x="3582550" y="2816678"/>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63" name="Google Shape;63;p53"/>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 Slide Dark">
    <p:bg>
      <p:bgPr>
        <a:solidFill>
          <a:srgbClr val="D5ECFF">
            <a:alpha val="49019"/>
          </a:srgbClr>
        </a:solidFill>
      </p:bgPr>
    </p:bg>
    <p:spTree>
      <p:nvGrpSpPr>
        <p:cNvPr id="527" name="Shape 527"/>
        <p:cNvGrpSpPr/>
        <p:nvPr/>
      </p:nvGrpSpPr>
      <p:grpSpPr>
        <a:xfrm>
          <a:off x="0" y="0"/>
          <a:ext cx="0" cy="0"/>
          <a:chOff x="0" y="0"/>
          <a:chExt cx="0" cy="0"/>
        </a:xfrm>
      </p:grpSpPr>
      <p:sp>
        <p:nvSpPr>
          <p:cNvPr id="528" name="Google Shape;528;p124"/>
          <p:cNvSpPr txBox="1"/>
          <p:nvPr>
            <p:ph type="ctrTitle"/>
          </p:nvPr>
        </p:nvSpPr>
        <p:spPr>
          <a:xfrm>
            <a:off x="1289407"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9" name="Google Shape;529;p124"/>
          <p:cNvSpPr txBox="1"/>
          <p:nvPr>
            <p:ph idx="1" type="subTitle"/>
          </p:nvPr>
        </p:nvSpPr>
        <p:spPr>
          <a:xfrm>
            <a:off x="1289407" y="3014408"/>
            <a:ext cx="6858000" cy="10023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SzPts val="2400"/>
              <a:buNone/>
              <a:defRPr sz="2400">
                <a:solidFill>
                  <a:schemeClr val="accent5"/>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p:txBody>
      </p:sp>
      <p:cxnSp>
        <p:nvCxnSpPr>
          <p:cNvPr id="530" name="Google Shape;530;p124"/>
          <p:cNvCxnSpPr/>
          <p:nvPr/>
        </p:nvCxnSpPr>
        <p:spPr>
          <a:xfrm>
            <a:off x="3582550" y="2816678"/>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531" name="Google Shape;531;p124"/>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No Subtitle">
  <p:cSld name="Title Slide Dark No Subtitle">
    <p:bg>
      <p:bgPr>
        <a:solidFill>
          <a:srgbClr val="D5ECFF">
            <a:alpha val="49019"/>
          </a:srgbClr>
        </a:solidFill>
      </p:bgPr>
    </p:bg>
    <p:spTree>
      <p:nvGrpSpPr>
        <p:cNvPr id="532" name="Shape 532"/>
        <p:cNvGrpSpPr/>
        <p:nvPr/>
      </p:nvGrpSpPr>
      <p:grpSpPr>
        <a:xfrm>
          <a:off x="0" y="0"/>
          <a:ext cx="0" cy="0"/>
          <a:chOff x="0" y="0"/>
          <a:chExt cx="0" cy="0"/>
        </a:xfrm>
      </p:grpSpPr>
      <p:sp>
        <p:nvSpPr>
          <p:cNvPr id="533" name="Google Shape;533;p125"/>
          <p:cNvSpPr txBox="1"/>
          <p:nvPr>
            <p:ph type="ctrTitle"/>
          </p:nvPr>
        </p:nvSpPr>
        <p:spPr>
          <a:xfrm>
            <a:off x="1289407" y="1769235"/>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534" name="Google Shape;534;p125"/>
          <p:cNvCxnSpPr/>
          <p:nvPr/>
        </p:nvCxnSpPr>
        <p:spPr>
          <a:xfrm>
            <a:off x="3582550" y="3744141"/>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535" name="Google Shape;535;p125"/>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Half Picture">
  <p:cSld name="1_Title Slide Half Picture">
    <p:bg>
      <p:bgPr>
        <a:solidFill>
          <a:schemeClr val="dk2"/>
        </a:solidFill>
      </p:bgPr>
    </p:bg>
    <p:spTree>
      <p:nvGrpSpPr>
        <p:cNvPr id="536" name="Shape 536"/>
        <p:cNvGrpSpPr/>
        <p:nvPr/>
      </p:nvGrpSpPr>
      <p:grpSpPr>
        <a:xfrm>
          <a:off x="0" y="0"/>
          <a:ext cx="0" cy="0"/>
          <a:chOff x="0" y="0"/>
          <a:chExt cx="0" cy="0"/>
        </a:xfrm>
      </p:grpSpPr>
      <p:sp>
        <p:nvSpPr>
          <p:cNvPr id="537" name="Google Shape;537;p1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538" name="Google Shape;538;p126"/>
          <p:cNvPicPr preferRelativeResize="0"/>
          <p:nvPr/>
        </p:nvPicPr>
        <p:blipFill rotWithShape="1">
          <a:blip r:embed="rId2">
            <a:alphaModFix/>
          </a:blip>
          <a:srcRect b="-3971" l="0" r="46771" t="0"/>
          <a:stretch/>
        </p:blipFill>
        <p:spPr>
          <a:xfrm>
            <a:off x="7965544" y="96270"/>
            <a:ext cx="957080" cy="495683"/>
          </a:xfrm>
          <a:prstGeom prst="rect">
            <a:avLst/>
          </a:prstGeom>
          <a:noFill/>
          <a:ln>
            <a:noFill/>
          </a:ln>
        </p:spPr>
      </p:pic>
      <p:sp>
        <p:nvSpPr>
          <p:cNvPr id="539" name="Google Shape;539;p126"/>
          <p:cNvSpPr txBox="1"/>
          <p:nvPr>
            <p:ph type="ctrTitle"/>
          </p:nvPr>
        </p:nvSpPr>
        <p:spPr>
          <a:xfrm>
            <a:off x="5432462" y="1171253"/>
            <a:ext cx="3082800" cy="34935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chemeClr val="lt2"/>
              </a:buClr>
              <a:buSzPts val="3600"/>
              <a:buFont typeface="Trebuchet MS"/>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540" name="Google Shape;540;p126"/>
          <p:cNvCxnSpPr/>
          <p:nvPr/>
        </p:nvCxnSpPr>
        <p:spPr>
          <a:xfrm flipH="1" rot="10800000">
            <a:off x="5093409" y="0"/>
            <a:ext cx="38400" cy="5143500"/>
          </a:xfrm>
          <a:prstGeom prst="straightConnector1">
            <a:avLst/>
          </a:prstGeom>
          <a:noFill/>
          <a:ln cap="flat" cmpd="sng" w="139700">
            <a:solidFill>
              <a:schemeClr val="accent2"/>
            </a:solidFill>
            <a:prstDash val="solid"/>
            <a:miter lim="800000"/>
            <a:headEnd len="sm" w="sm" type="none"/>
            <a:tailEnd len="sm" w="sm" type="none"/>
          </a:ln>
        </p:spPr>
      </p:cxnSp>
      <p:pic>
        <p:nvPicPr>
          <p:cNvPr id="541" name="Google Shape;541;p126"/>
          <p:cNvPicPr preferRelativeResize="0"/>
          <p:nvPr/>
        </p:nvPicPr>
        <p:blipFill rotWithShape="1">
          <a:blip r:embed="rId3">
            <a:alphaModFix/>
          </a:blip>
          <a:srcRect b="0" l="15916" r="18475" t="0"/>
          <a:stretch/>
        </p:blipFill>
        <p:spPr>
          <a:xfrm>
            <a:off x="0" y="0"/>
            <a:ext cx="5093410" cy="514350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roup Discussion">
  <p:cSld name="1_Group Discussion">
    <p:spTree>
      <p:nvGrpSpPr>
        <p:cNvPr id="542" name="Shape 542"/>
        <p:cNvGrpSpPr/>
        <p:nvPr/>
      </p:nvGrpSpPr>
      <p:grpSpPr>
        <a:xfrm>
          <a:off x="0" y="0"/>
          <a:ext cx="0" cy="0"/>
          <a:chOff x="0" y="0"/>
          <a:chExt cx="0" cy="0"/>
        </a:xfrm>
      </p:grpSpPr>
      <p:sp>
        <p:nvSpPr>
          <p:cNvPr id="543" name="Google Shape;543;p127"/>
          <p:cNvSpPr/>
          <p:nvPr/>
        </p:nvSpPr>
        <p:spPr>
          <a:xfrm>
            <a:off x="347597" y="0"/>
            <a:ext cx="28653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544" name="Google Shape;544;p127"/>
          <p:cNvSpPr txBox="1"/>
          <p:nvPr>
            <p:ph type="ctrTitle"/>
          </p:nvPr>
        </p:nvSpPr>
        <p:spPr>
          <a:xfrm>
            <a:off x="515915" y="2268018"/>
            <a:ext cx="2405700" cy="21183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3300"/>
              <a:buFont typeface="Trebuchet MS"/>
              <a:buNone/>
              <a:defRPr sz="33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545" name="Google Shape;545;p127"/>
          <p:cNvCxnSpPr/>
          <p:nvPr/>
        </p:nvCxnSpPr>
        <p:spPr>
          <a:xfrm>
            <a:off x="1085340" y="2268017"/>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546" name="Google Shape;546;p127"/>
          <p:cNvSpPr txBox="1"/>
          <p:nvPr>
            <p:ph idx="1" type="body"/>
          </p:nvPr>
        </p:nvSpPr>
        <p:spPr>
          <a:xfrm>
            <a:off x="3494485" y="786653"/>
            <a:ext cx="5486400" cy="4069800"/>
          </a:xfrm>
          <a:prstGeom prst="rect">
            <a:avLst/>
          </a:prstGeom>
          <a:noFill/>
          <a:ln>
            <a:noFill/>
          </a:ln>
        </p:spPr>
        <p:txBody>
          <a:bodyPr anchorCtr="0" anchor="b" bIns="34275" lIns="68575" spcFirstLastPara="1" rIns="68575" wrap="square" tIns="34275">
            <a:noAutofit/>
          </a:bodyPr>
          <a:lstStyle>
            <a:lvl1pPr indent="-400050" lvl="0" marL="457200" algn="l">
              <a:lnSpc>
                <a:spcPct val="90000"/>
              </a:lnSpc>
              <a:spcBef>
                <a:spcPts val="800"/>
              </a:spcBef>
              <a:spcAft>
                <a:spcPts val="0"/>
              </a:spcAft>
              <a:buSzPts val="2700"/>
              <a:buFont typeface="Trebuchet MS"/>
              <a:buAutoNum type="arabicPeriod"/>
              <a:defRPr sz="2700">
                <a:solidFill>
                  <a:schemeClr val="dk1"/>
                </a:solidFill>
              </a:defRPr>
            </a:lvl1pPr>
            <a:lvl2pPr indent="-381000" lvl="1" marL="914400" algn="l">
              <a:lnSpc>
                <a:spcPct val="90000"/>
              </a:lnSpc>
              <a:spcBef>
                <a:spcPts val="400"/>
              </a:spcBef>
              <a:spcAft>
                <a:spcPts val="0"/>
              </a:spcAft>
              <a:buSzPts val="2400"/>
              <a:buFont typeface="Trebuchet MS"/>
              <a:buAutoNum type="arabicPeriod"/>
              <a:defRPr sz="2400">
                <a:solidFill>
                  <a:schemeClr val="dk1"/>
                </a:solidFill>
              </a:defRPr>
            </a:lvl2pPr>
            <a:lvl3pPr indent="-361950" lvl="2" marL="1371600" algn="l">
              <a:lnSpc>
                <a:spcPct val="90000"/>
              </a:lnSpc>
              <a:spcBef>
                <a:spcPts val="400"/>
              </a:spcBef>
              <a:spcAft>
                <a:spcPts val="0"/>
              </a:spcAft>
              <a:buSzPts val="2100"/>
              <a:buFont typeface="Trebuchet MS"/>
              <a:buAutoNum type="arabicPeriod"/>
              <a:defRPr sz="2100">
                <a:solidFill>
                  <a:schemeClr val="dk1"/>
                </a:solidFill>
              </a:defRPr>
            </a:lvl3pPr>
            <a:lvl4pPr indent="-342900" lvl="3" marL="1828800" algn="l">
              <a:lnSpc>
                <a:spcPct val="90000"/>
              </a:lnSpc>
              <a:spcBef>
                <a:spcPts val="400"/>
              </a:spcBef>
              <a:spcAft>
                <a:spcPts val="0"/>
              </a:spcAft>
              <a:buSzPts val="1800"/>
              <a:buFont typeface="Trebuchet MS"/>
              <a:buAutoNum type="arabicPeriod"/>
              <a:defRPr sz="1800">
                <a:solidFill>
                  <a:schemeClr val="dk1"/>
                </a:solidFill>
              </a:defRPr>
            </a:lvl4pPr>
            <a:lvl5pPr indent="-342900" lvl="4" marL="2286000" algn="l">
              <a:lnSpc>
                <a:spcPct val="90000"/>
              </a:lnSpc>
              <a:spcBef>
                <a:spcPts val="400"/>
              </a:spcBef>
              <a:spcAft>
                <a:spcPts val="0"/>
              </a:spcAft>
              <a:buSzPts val="1800"/>
              <a:buFont typeface="Trebuchet MS"/>
              <a:buAutoNum type="arabicPeriod"/>
              <a:defRPr sz="18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7" name="Google Shape;547;p127"/>
          <p:cNvSpPr/>
          <p:nvPr/>
        </p:nvSpPr>
        <p:spPr>
          <a:xfrm>
            <a:off x="1085340" y="781231"/>
            <a:ext cx="1266900" cy="1295400"/>
          </a:xfrm>
          <a:prstGeom prst="ellipse">
            <a:avLst/>
          </a:prstGeom>
          <a:solidFill>
            <a:schemeClr val="accent1"/>
          </a:solidFill>
          <a:ln cap="flat" cmpd="sng" w="12700">
            <a:solidFill>
              <a:srgbClr val="052D4C"/>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pic>
        <p:nvPicPr>
          <p:cNvPr id="548" name="Google Shape;548;p127"/>
          <p:cNvPicPr preferRelativeResize="0"/>
          <p:nvPr/>
        </p:nvPicPr>
        <p:blipFill rotWithShape="1">
          <a:blip r:embed="rId2">
            <a:alphaModFix/>
          </a:blip>
          <a:srcRect b="0" l="0" r="0" t="0"/>
          <a:stretch/>
        </p:blipFill>
        <p:spPr>
          <a:xfrm>
            <a:off x="1108499" y="820666"/>
            <a:ext cx="1216527" cy="1216527"/>
          </a:xfrm>
          <a:prstGeom prst="rect">
            <a:avLst/>
          </a:prstGeom>
          <a:noFill/>
          <a:ln>
            <a:noFill/>
          </a:ln>
        </p:spPr>
      </p:pic>
      <p:cxnSp>
        <p:nvCxnSpPr>
          <p:cNvPr id="549" name="Google Shape;549;p127"/>
          <p:cNvCxnSpPr/>
          <p:nvPr/>
        </p:nvCxnSpPr>
        <p:spPr>
          <a:xfrm>
            <a:off x="1085340" y="4386248"/>
            <a:ext cx="1266900" cy="0"/>
          </a:xfrm>
          <a:prstGeom prst="straightConnector1">
            <a:avLst/>
          </a:prstGeom>
          <a:noFill/>
          <a:ln cap="flat" cmpd="sng" w="57150">
            <a:solidFill>
              <a:schemeClr val="accent2"/>
            </a:solidFill>
            <a:prstDash val="solid"/>
            <a:miter lim="800000"/>
            <a:headEnd len="sm" w="sm" type="none"/>
            <a:tailEnd len="sm" w="sm" type="none"/>
          </a:ln>
        </p:spPr>
      </p:cxnSp>
      <p:sp>
        <p:nvSpPr>
          <p:cNvPr id="550" name="Google Shape;550;p127"/>
          <p:cNvSpPr txBox="1"/>
          <p:nvPr>
            <p:ph idx="2" type="body"/>
          </p:nvPr>
        </p:nvSpPr>
        <p:spPr>
          <a:xfrm>
            <a:off x="1479947" y="1257816"/>
            <a:ext cx="480900" cy="4992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SzPts val="3600"/>
              <a:buNone/>
              <a:defRPr b="1" sz="3600">
                <a:solidFill>
                  <a:schemeClr val="lt1"/>
                </a:solidFill>
                <a:latin typeface="Trebuchet MS"/>
                <a:ea typeface="Trebuchet MS"/>
                <a:cs typeface="Trebuchet MS"/>
                <a:sym typeface="Trebuchet MS"/>
              </a:defRPr>
            </a:lvl1pPr>
            <a:lvl2pPr indent="-342900" lvl="1" marL="914400" algn="l">
              <a:lnSpc>
                <a:spcPct val="90000"/>
              </a:lnSpc>
              <a:spcBef>
                <a:spcPts val="400"/>
              </a:spcBef>
              <a:spcAft>
                <a:spcPts val="0"/>
              </a:spcAft>
              <a:buSzPts val="1800"/>
              <a:buChar char="▪"/>
              <a:defRPr>
                <a:solidFill>
                  <a:schemeClr val="lt1"/>
                </a:solidFill>
              </a:defRPr>
            </a:lvl2pPr>
            <a:lvl3pPr indent="-323850" lvl="2" marL="1371600" algn="l">
              <a:lnSpc>
                <a:spcPct val="90000"/>
              </a:lnSpc>
              <a:spcBef>
                <a:spcPts val="400"/>
              </a:spcBef>
              <a:spcAft>
                <a:spcPts val="0"/>
              </a:spcAft>
              <a:buSzPts val="1500"/>
              <a:buChar char="▪"/>
              <a:defRPr>
                <a:solidFill>
                  <a:schemeClr val="lt1"/>
                </a:solidFill>
              </a:defRPr>
            </a:lvl3pPr>
            <a:lvl4pPr indent="-317500" lvl="3" marL="1828800" algn="l">
              <a:lnSpc>
                <a:spcPct val="90000"/>
              </a:lnSpc>
              <a:spcBef>
                <a:spcPts val="400"/>
              </a:spcBef>
              <a:spcAft>
                <a:spcPts val="0"/>
              </a:spcAft>
              <a:buSzPts val="1400"/>
              <a:buChar char="▪"/>
              <a:defRPr>
                <a:solidFill>
                  <a:schemeClr val="lt1"/>
                </a:solidFill>
              </a:defRPr>
            </a:lvl4pPr>
            <a:lvl5pPr indent="-317500" lvl="4" marL="2286000" algn="l">
              <a:lnSpc>
                <a:spcPct val="90000"/>
              </a:lnSpc>
              <a:spcBef>
                <a:spcPts val="400"/>
              </a:spcBef>
              <a:spcAft>
                <a:spcPts val="0"/>
              </a:spcAft>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1" name="Google Shape;551;p127"/>
          <p:cNvSpPr/>
          <p:nvPr/>
        </p:nvSpPr>
        <p:spPr>
          <a:xfrm>
            <a:off x="0" y="0"/>
            <a:ext cx="2286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552" name="Google Shape;552;p127"/>
          <p:cNvSpPr/>
          <p:nvPr/>
        </p:nvSpPr>
        <p:spPr>
          <a:xfrm>
            <a:off x="1083308" y="4634733"/>
            <a:ext cx="1269000" cy="331500"/>
          </a:xfrm>
          <a:prstGeom prst="roundRect">
            <a:avLst>
              <a:gd fmla="val 16667" name="adj"/>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553" name="Google Shape;553;p127"/>
          <p:cNvSpPr txBox="1"/>
          <p:nvPr>
            <p:ph idx="3" type="body"/>
          </p:nvPr>
        </p:nvSpPr>
        <p:spPr>
          <a:xfrm>
            <a:off x="1012932" y="4634732"/>
            <a:ext cx="1411500" cy="3315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SzPts val="2100"/>
              <a:buNone/>
              <a:defRPr>
                <a:solidFill>
                  <a:schemeClr val="lt1"/>
                </a:solidFill>
              </a:defRPr>
            </a:lvl1pPr>
            <a:lvl2pPr indent="-342900" lvl="1" marL="914400" algn="l">
              <a:lnSpc>
                <a:spcPct val="90000"/>
              </a:lnSpc>
              <a:spcBef>
                <a:spcPts val="400"/>
              </a:spcBef>
              <a:spcAft>
                <a:spcPts val="0"/>
              </a:spcAft>
              <a:buSzPts val="1800"/>
              <a:buChar char="▪"/>
              <a:defRPr>
                <a:solidFill>
                  <a:schemeClr val="lt1"/>
                </a:solidFill>
              </a:defRPr>
            </a:lvl2pPr>
            <a:lvl3pPr indent="-323850" lvl="2" marL="1371600" algn="l">
              <a:lnSpc>
                <a:spcPct val="90000"/>
              </a:lnSpc>
              <a:spcBef>
                <a:spcPts val="400"/>
              </a:spcBef>
              <a:spcAft>
                <a:spcPts val="0"/>
              </a:spcAft>
              <a:buSzPts val="1500"/>
              <a:buChar char="▪"/>
              <a:defRPr>
                <a:solidFill>
                  <a:schemeClr val="lt1"/>
                </a:solidFill>
              </a:defRPr>
            </a:lvl3pPr>
            <a:lvl4pPr indent="-317500" lvl="3" marL="1828800" algn="l">
              <a:lnSpc>
                <a:spcPct val="90000"/>
              </a:lnSpc>
              <a:spcBef>
                <a:spcPts val="400"/>
              </a:spcBef>
              <a:spcAft>
                <a:spcPts val="0"/>
              </a:spcAft>
              <a:buSzPts val="1400"/>
              <a:buChar char="▪"/>
              <a:defRPr>
                <a:solidFill>
                  <a:schemeClr val="lt1"/>
                </a:solidFill>
              </a:defRPr>
            </a:lvl4pPr>
            <a:lvl5pPr indent="-317500" lvl="4" marL="2286000" algn="l">
              <a:lnSpc>
                <a:spcPct val="90000"/>
              </a:lnSpc>
              <a:spcBef>
                <a:spcPts val="400"/>
              </a:spcBef>
              <a:spcAft>
                <a:spcPts val="0"/>
              </a:spcAft>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554" name="Shape 554"/>
        <p:cNvGrpSpPr/>
        <p:nvPr/>
      </p:nvGrpSpPr>
      <p:grpSpPr>
        <a:xfrm>
          <a:off x="0" y="0"/>
          <a:ext cx="0" cy="0"/>
          <a:chOff x="0" y="0"/>
          <a:chExt cx="0" cy="0"/>
        </a:xfrm>
      </p:grpSpPr>
      <p:sp>
        <p:nvSpPr>
          <p:cNvPr id="555" name="Google Shape;555;p128"/>
          <p:cNvSpPr txBox="1"/>
          <p:nvPr>
            <p:ph type="title"/>
          </p:nvPr>
        </p:nvSpPr>
        <p:spPr>
          <a:xfrm>
            <a:off x="623888" y="1024199"/>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4100"/>
              <a:buFont typeface="Trebuchet MS"/>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6" name="Google Shape;556;p128"/>
          <p:cNvSpPr txBox="1"/>
          <p:nvPr>
            <p:ph idx="1" type="body"/>
          </p:nvPr>
        </p:nvSpPr>
        <p:spPr>
          <a:xfrm>
            <a:off x="623888" y="3563813"/>
            <a:ext cx="7886700" cy="882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800"/>
              <a:buNone/>
              <a:defRPr sz="1800">
                <a:solidFill>
                  <a:srgbClr val="888888"/>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557" name="Google Shape;557;p1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8" name="Google Shape;558;p128"/>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559" name="Google Shape;559;p128"/>
          <p:cNvCxnSpPr/>
          <p:nvPr/>
        </p:nvCxnSpPr>
        <p:spPr>
          <a:xfrm>
            <a:off x="623888" y="3294426"/>
            <a:ext cx="2271600"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560" name="Shape 560"/>
        <p:cNvGrpSpPr/>
        <p:nvPr/>
      </p:nvGrpSpPr>
      <p:grpSpPr>
        <a:xfrm>
          <a:off x="0" y="0"/>
          <a:ext cx="0" cy="0"/>
          <a:chOff x="0" y="0"/>
          <a:chExt cx="0" cy="0"/>
        </a:xfrm>
      </p:grpSpPr>
      <p:sp>
        <p:nvSpPr>
          <p:cNvPr id="561" name="Google Shape;561;p129"/>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2" name="Google Shape;562;p12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3" name="Google Shape;563;p12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4" name="Google Shape;564;p1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5" name="Google Shape;565;p129"/>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566" name="Google Shape;566;p129"/>
          <p:cNvCxnSpPr/>
          <p:nvPr/>
        </p:nvCxnSpPr>
        <p:spPr>
          <a:xfrm>
            <a:off x="628650" y="1252438"/>
            <a:ext cx="1266900"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567" name="Shape 567"/>
        <p:cNvGrpSpPr/>
        <p:nvPr/>
      </p:nvGrpSpPr>
      <p:grpSpPr>
        <a:xfrm>
          <a:off x="0" y="0"/>
          <a:ext cx="0" cy="0"/>
          <a:chOff x="0" y="0"/>
          <a:chExt cx="0" cy="0"/>
        </a:xfrm>
      </p:grpSpPr>
      <p:sp>
        <p:nvSpPr>
          <p:cNvPr id="568" name="Google Shape;568;p130"/>
          <p:cNvSpPr txBox="1"/>
          <p:nvPr>
            <p:ph type="title"/>
          </p:nvPr>
        </p:nvSpPr>
        <p:spPr>
          <a:xfrm>
            <a:off x="629841" y="183631"/>
            <a:ext cx="6613500" cy="994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9" name="Google Shape;569;p130"/>
          <p:cNvSpPr txBox="1"/>
          <p:nvPr>
            <p:ph idx="1" type="body"/>
          </p:nvPr>
        </p:nvSpPr>
        <p:spPr>
          <a:xfrm>
            <a:off x="629841" y="1434951"/>
            <a:ext cx="3868500" cy="6378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SzPts val="1800"/>
              <a:buNone/>
              <a:defRPr b="1" sz="1800">
                <a:solidFill>
                  <a:schemeClr val="accent5"/>
                </a:solidFill>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70" name="Google Shape;570;p130"/>
          <p:cNvSpPr txBox="1"/>
          <p:nvPr>
            <p:ph idx="2" type="body"/>
          </p:nvPr>
        </p:nvSpPr>
        <p:spPr>
          <a:xfrm>
            <a:off x="629841" y="2135955"/>
            <a:ext cx="3868500" cy="2506200"/>
          </a:xfrm>
          <a:prstGeom prst="rect">
            <a:avLst/>
          </a:prstGeom>
          <a:noFill/>
          <a:ln>
            <a:noFill/>
          </a:ln>
        </p:spPr>
        <p:txBody>
          <a:bodyPr anchorCtr="0" anchor="t" bIns="34275" lIns="68575" spcFirstLastPara="1" rIns="68575" wrap="square" tIns="34275">
            <a:noAutofit/>
          </a:bodyPr>
          <a:lstStyle>
            <a:lvl1pPr indent="-323850" lvl="0" marL="457200" algn="l">
              <a:lnSpc>
                <a:spcPct val="90000"/>
              </a:lnSpc>
              <a:spcBef>
                <a:spcPts val="800"/>
              </a:spcBef>
              <a:spcAft>
                <a:spcPts val="0"/>
              </a:spcAft>
              <a:buSzPts val="1500"/>
              <a:buChar char="▪"/>
              <a:defRPr sz="1500"/>
            </a:lvl1pPr>
            <a:lvl2pPr indent="-317500" lvl="1" marL="914400" algn="l">
              <a:lnSpc>
                <a:spcPct val="90000"/>
              </a:lnSpc>
              <a:spcBef>
                <a:spcPts val="400"/>
              </a:spcBef>
              <a:spcAft>
                <a:spcPts val="0"/>
              </a:spcAft>
              <a:buSzPts val="1400"/>
              <a:buChar char="▪"/>
              <a:defRPr sz="1400"/>
            </a:lvl2pPr>
            <a:lvl3pPr indent="-304800" lvl="2" marL="1371600" algn="l">
              <a:lnSpc>
                <a:spcPct val="90000"/>
              </a:lnSpc>
              <a:spcBef>
                <a:spcPts val="400"/>
              </a:spcBef>
              <a:spcAft>
                <a:spcPts val="0"/>
              </a:spcAft>
              <a:buSzPts val="1200"/>
              <a:buChar char="▪"/>
              <a:defRPr sz="1200"/>
            </a:lvl3pPr>
            <a:lvl4pPr indent="-298450" lvl="3" marL="1828800" algn="l">
              <a:lnSpc>
                <a:spcPct val="90000"/>
              </a:lnSpc>
              <a:spcBef>
                <a:spcPts val="400"/>
              </a:spcBef>
              <a:spcAft>
                <a:spcPts val="0"/>
              </a:spcAft>
              <a:buSzPts val="1100"/>
              <a:buChar char="▪"/>
              <a:defRPr sz="1100"/>
            </a:lvl4pPr>
            <a:lvl5pPr indent="-298450" lvl="4" marL="2286000" algn="l">
              <a:lnSpc>
                <a:spcPct val="90000"/>
              </a:lnSpc>
              <a:spcBef>
                <a:spcPts val="400"/>
              </a:spcBef>
              <a:spcAft>
                <a:spcPts val="0"/>
              </a:spcAft>
              <a:buSzPts val="1100"/>
              <a:buChar char="▪"/>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71" name="Google Shape;571;p130"/>
          <p:cNvSpPr txBox="1"/>
          <p:nvPr>
            <p:ph idx="3" type="body"/>
          </p:nvPr>
        </p:nvSpPr>
        <p:spPr>
          <a:xfrm>
            <a:off x="4629150" y="1434951"/>
            <a:ext cx="3887400" cy="6378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SzPts val="1800"/>
              <a:buNone/>
              <a:defRPr b="1" sz="1800">
                <a:solidFill>
                  <a:schemeClr val="accent5"/>
                </a:solidFill>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72" name="Google Shape;572;p130"/>
          <p:cNvSpPr txBox="1"/>
          <p:nvPr>
            <p:ph idx="4" type="body"/>
          </p:nvPr>
        </p:nvSpPr>
        <p:spPr>
          <a:xfrm>
            <a:off x="4629150" y="2135955"/>
            <a:ext cx="3887400" cy="2506200"/>
          </a:xfrm>
          <a:prstGeom prst="rect">
            <a:avLst/>
          </a:prstGeom>
          <a:noFill/>
          <a:ln>
            <a:noFill/>
          </a:ln>
        </p:spPr>
        <p:txBody>
          <a:bodyPr anchorCtr="0" anchor="t" bIns="34275" lIns="68575" spcFirstLastPara="1" rIns="68575" wrap="square" tIns="34275">
            <a:noAutofit/>
          </a:bodyPr>
          <a:lstStyle>
            <a:lvl1pPr indent="-323850" lvl="0" marL="457200" algn="l">
              <a:lnSpc>
                <a:spcPct val="90000"/>
              </a:lnSpc>
              <a:spcBef>
                <a:spcPts val="800"/>
              </a:spcBef>
              <a:spcAft>
                <a:spcPts val="0"/>
              </a:spcAft>
              <a:buSzPts val="1500"/>
              <a:buChar char="▪"/>
              <a:defRPr sz="1500"/>
            </a:lvl1pPr>
            <a:lvl2pPr indent="-317500" lvl="1" marL="914400" algn="l">
              <a:lnSpc>
                <a:spcPct val="90000"/>
              </a:lnSpc>
              <a:spcBef>
                <a:spcPts val="400"/>
              </a:spcBef>
              <a:spcAft>
                <a:spcPts val="0"/>
              </a:spcAft>
              <a:buSzPts val="1400"/>
              <a:buChar char="▪"/>
              <a:defRPr sz="1400"/>
            </a:lvl2pPr>
            <a:lvl3pPr indent="-304800" lvl="2" marL="1371600" algn="l">
              <a:lnSpc>
                <a:spcPct val="90000"/>
              </a:lnSpc>
              <a:spcBef>
                <a:spcPts val="400"/>
              </a:spcBef>
              <a:spcAft>
                <a:spcPts val="0"/>
              </a:spcAft>
              <a:buSzPts val="1200"/>
              <a:buChar char="▪"/>
              <a:defRPr sz="1200"/>
            </a:lvl3pPr>
            <a:lvl4pPr indent="-298450" lvl="3" marL="1828800" algn="l">
              <a:lnSpc>
                <a:spcPct val="90000"/>
              </a:lnSpc>
              <a:spcBef>
                <a:spcPts val="400"/>
              </a:spcBef>
              <a:spcAft>
                <a:spcPts val="0"/>
              </a:spcAft>
              <a:buSzPts val="1100"/>
              <a:buChar char="▪"/>
              <a:defRPr sz="1100"/>
            </a:lvl4pPr>
            <a:lvl5pPr indent="-298450" lvl="4" marL="2286000" algn="l">
              <a:lnSpc>
                <a:spcPct val="90000"/>
              </a:lnSpc>
              <a:spcBef>
                <a:spcPts val="400"/>
              </a:spcBef>
              <a:spcAft>
                <a:spcPts val="0"/>
              </a:spcAft>
              <a:buSzPts val="1100"/>
              <a:buChar char="▪"/>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73" name="Google Shape;573;p1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4" name="Google Shape;574;p130"/>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575" name="Google Shape;575;p130"/>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6" name="Shape 576"/>
        <p:cNvGrpSpPr/>
        <p:nvPr/>
      </p:nvGrpSpPr>
      <p:grpSpPr>
        <a:xfrm>
          <a:off x="0" y="0"/>
          <a:ext cx="0" cy="0"/>
          <a:chOff x="0" y="0"/>
          <a:chExt cx="0" cy="0"/>
        </a:xfrm>
      </p:grpSpPr>
      <p:sp>
        <p:nvSpPr>
          <p:cNvPr id="577" name="Google Shape;577;p1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8" name="Google Shape;578;p131"/>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79" name="Shape 579"/>
        <p:cNvGrpSpPr/>
        <p:nvPr/>
      </p:nvGrpSpPr>
      <p:grpSpPr>
        <a:xfrm>
          <a:off x="0" y="0"/>
          <a:ext cx="0" cy="0"/>
          <a:chOff x="0" y="0"/>
          <a:chExt cx="0" cy="0"/>
        </a:xfrm>
      </p:grpSpPr>
      <p:sp>
        <p:nvSpPr>
          <p:cNvPr id="580" name="Google Shape;580;p132"/>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Noto Sans Symbols"/>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400"/>
              </a:spcBef>
              <a:spcAft>
                <a:spcPts val="0"/>
              </a:spcAft>
              <a:buClr>
                <a:schemeClr val="accent5"/>
              </a:buClr>
              <a:buSzPts val="2100"/>
              <a:buFont typeface="Noto Sans Symbols"/>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400"/>
              </a:spcBef>
              <a:spcAft>
                <a:spcPts val="0"/>
              </a:spcAft>
              <a:buClr>
                <a:schemeClr val="accent6"/>
              </a:buClr>
              <a:buSzPts val="1800"/>
              <a:buFont typeface="Noto Sans Symbols"/>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400"/>
              </a:spcBef>
              <a:spcAft>
                <a:spcPts val="0"/>
              </a:spcAft>
              <a:buClr>
                <a:schemeClr val="accent4"/>
              </a:buClr>
              <a:buSzPts val="1500"/>
              <a:buFont typeface="Noto Sans Symbols"/>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400"/>
              </a:spcBef>
              <a:spcAft>
                <a:spcPts val="0"/>
              </a:spcAft>
              <a:buClr>
                <a:schemeClr val="dk2"/>
              </a:buClr>
              <a:buSzPts val="1500"/>
              <a:buFont typeface="Noto Sans Symbols"/>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9pPr>
          </a:lstStyle>
          <a:p/>
        </p:txBody>
      </p:sp>
      <p:sp>
        <p:nvSpPr>
          <p:cNvPr id="581" name="Google Shape;581;p1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2" name="Google Shape;582;p132"/>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3" name="Google Shape;583;p132"/>
          <p:cNvSpPr txBox="1"/>
          <p:nvPr>
            <p:ph type="title"/>
          </p:nvPr>
        </p:nvSpPr>
        <p:spPr>
          <a:xfrm>
            <a:off x="629841" y="381428"/>
            <a:ext cx="2949000" cy="8901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4" name="Google Shape;584;p13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200"/>
              <a:buNone/>
              <a:defRPr sz="1200">
                <a:solidFill>
                  <a:schemeClr val="accent5"/>
                </a:solidFill>
              </a:defRPr>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585" name="Google Shape;585;p132"/>
          <p:cNvCxnSpPr/>
          <p:nvPr/>
        </p:nvCxnSpPr>
        <p:spPr>
          <a:xfrm>
            <a:off x="628650" y="1306377"/>
            <a:ext cx="1266900"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586" name="Shape 586"/>
        <p:cNvGrpSpPr/>
        <p:nvPr/>
      </p:nvGrpSpPr>
      <p:grpSpPr>
        <a:xfrm>
          <a:off x="0" y="0"/>
          <a:ext cx="0" cy="0"/>
          <a:chOff x="0" y="0"/>
          <a:chExt cx="0" cy="0"/>
        </a:xfrm>
      </p:grpSpPr>
      <p:sp>
        <p:nvSpPr>
          <p:cNvPr id="587" name="Google Shape;587;p133"/>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8" name="Google Shape;588;p133"/>
          <p:cNvSpPr txBox="1"/>
          <p:nvPr>
            <p:ph idx="1" type="body"/>
          </p:nvPr>
        </p:nvSpPr>
        <p:spPr>
          <a:xfrm rot="5400000">
            <a:off x="3172165" y="-1064222"/>
            <a:ext cx="3153300" cy="8240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9" name="Google Shape;589;p1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0" name="Google Shape;590;p133"/>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591" name="Google Shape;591;p133"/>
          <p:cNvCxnSpPr/>
          <p:nvPr/>
        </p:nvCxnSpPr>
        <p:spPr>
          <a:xfrm>
            <a:off x="628650" y="1252438"/>
            <a:ext cx="1266900"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Half Picture">
  <p:cSld name="1_Title Slide Half Picture">
    <p:bg>
      <p:bgPr>
        <a:solidFill>
          <a:schemeClr val="dk2"/>
        </a:solidFill>
      </p:bgPr>
    </p:bg>
    <p:spTree>
      <p:nvGrpSpPr>
        <p:cNvPr id="64" name="Shape 64"/>
        <p:cNvGrpSpPr/>
        <p:nvPr/>
      </p:nvGrpSpPr>
      <p:grpSpPr>
        <a:xfrm>
          <a:off x="0" y="0"/>
          <a:ext cx="0" cy="0"/>
          <a:chOff x="0" y="0"/>
          <a:chExt cx="0" cy="0"/>
        </a:xfrm>
      </p:grpSpPr>
      <p:sp>
        <p:nvSpPr>
          <p:cNvPr id="65" name="Google Shape;65;p7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74"/>
          <p:cNvSpPr txBox="1"/>
          <p:nvPr>
            <p:ph type="ctrTitle"/>
          </p:nvPr>
        </p:nvSpPr>
        <p:spPr>
          <a:xfrm>
            <a:off x="5432462" y="1171253"/>
            <a:ext cx="3082800" cy="34935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chemeClr val="lt2"/>
              </a:buClr>
              <a:buSzPts val="3600"/>
              <a:buFont typeface="Trebuchet MS"/>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67" name="Google Shape;67;p74"/>
          <p:cNvCxnSpPr/>
          <p:nvPr/>
        </p:nvCxnSpPr>
        <p:spPr>
          <a:xfrm flipH="1" rot="10800000">
            <a:off x="5093409" y="0"/>
            <a:ext cx="38400" cy="5143500"/>
          </a:xfrm>
          <a:prstGeom prst="straightConnector1">
            <a:avLst/>
          </a:prstGeom>
          <a:noFill/>
          <a:ln cap="flat" cmpd="sng" w="139700">
            <a:solidFill>
              <a:schemeClr val="accent2"/>
            </a:solidFill>
            <a:prstDash val="solid"/>
            <a:miter lim="800000"/>
            <a:headEnd len="sm" w="sm" type="none"/>
            <a:tailEnd len="sm" w="sm" type="none"/>
          </a:ln>
        </p:spPr>
      </p:cxnSp>
      <p:pic>
        <p:nvPicPr>
          <p:cNvPr id="68" name="Google Shape;68;p74"/>
          <p:cNvPicPr preferRelativeResize="0"/>
          <p:nvPr/>
        </p:nvPicPr>
        <p:blipFill rotWithShape="1">
          <a:blip r:embed="rId2">
            <a:alphaModFix/>
          </a:blip>
          <a:srcRect b="0" l="15917" r="18469" t="0"/>
          <a:stretch/>
        </p:blipFill>
        <p:spPr>
          <a:xfrm>
            <a:off x="0" y="0"/>
            <a:ext cx="5093413" cy="5143499"/>
          </a:xfrm>
          <a:prstGeom prst="rect">
            <a:avLst/>
          </a:prstGeom>
          <a:noFill/>
          <a:ln>
            <a:noFill/>
          </a:ln>
        </p:spPr>
      </p:pic>
      <p:sp>
        <p:nvSpPr>
          <p:cNvPr id="69" name="Google Shape;69;p74"/>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592" name="Shape 592"/>
        <p:cNvGrpSpPr/>
        <p:nvPr/>
      </p:nvGrpSpPr>
      <p:grpSpPr>
        <a:xfrm>
          <a:off x="0" y="0"/>
          <a:ext cx="0" cy="0"/>
          <a:chOff x="0" y="0"/>
          <a:chExt cx="0" cy="0"/>
        </a:xfrm>
      </p:grpSpPr>
      <p:sp>
        <p:nvSpPr>
          <p:cNvPr id="593" name="Google Shape;593;p134"/>
          <p:cNvSpPr txBox="1"/>
          <p:nvPr>
            <p:ph type="title"/>
          </p:nvPr>
        </p:nvSpPr>
        <p:spPr>
          <a:xfrm rot="5400000">
            <a:off x="5350050" y="1467544"/>
            <a:ext cx="4359000" cy="1971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4" name="Google Shape;594;p134"/>
          <p:cNvSpPr txBox="1"/>
          <p:nvPr>
            <p:ph idx="1" type="body"/>
          </p:nvPr>
        </p:nvSpPr>
        <p:spPr>
          <a:xfrm rot="5400000">
            <a:off x="1263310" y="-360806"/>
            <a:ext cx="4359000" cy="5628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5" name="Google Shape;595;p1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6" name="Google Shape;596;p134"/>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7" name="Google Shape;597;p134"/>
          <p:cNvSpPr txBox="1"/>
          <p:nvPr>
            <p:ph idx="12" type="sldNum"/>
          </p:nvPr>
        </p:nvSpPr>
        <p:spPr>
          <a:xfrm>
            <a:off x="6811765" y="4767263"/>
            <a:ext cx="2057400" cy="27390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
              <a:t>‹#›</a:t>
            </a:fld>
            <a:endParaRPr/>
          </a:p>
        </p:txBody>
      </p:sp>
      <p:cxnSp>
        <p:nvCxnSpPr>
          <p:cNvPr id="598" name="Google Shape;598;p134"/>
          <p:cNvCxnSpPr/>
          <p:nvPr/>
        </p:nvCxnSpPr>
        <p:spPr>
          <a:xfrm>
            <a:off x="6411716" y="273844"/>
            <a:ext cx="0" cy="92100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spTree>
      <p:nvGrpSpPr>
        <p:cNvPr id="599" name="Shape 599"/>
        <p:cNvGrpSpPr/>
        <p:nvPr/>
      </p:nvGrpSpPr>
      <p:grpSpPr>
        <a:xfrm>
          <a:off x="0" y="0"/>
          <a:ext cx="0" cy="0"/>
          <a:chOff x="0" y="0"/>
          <a:chExt cx="0" cy="0"/>
        </a:xfrm>
      </p:grpSpPr>
      <p:sp>
        <p:nvSpPr>
          <p:cNvPr id="600" name="Google Shape;600;p135"/>
          <p:cNvSpPr txBox="1"/>
          <p:nvPr>
            <p:ph type="title"/>
          </p:nvPr>
        </p:nvSpPr>
        <p:spPr>
          <a:xfrm>
            <a:off x="391500" y="2150850"/>
            <a:ext cx="8361000" cy="8418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Clr>
                <a:srgbClr val="004879"/>
              </a:buClr>
              <a:buSzPts val="2700"/>
              <a:buFont typeface="Trebuchet MS"/>
              <a:buNone/>
              <a:defRPr sz="3600">
                <a:solidFill>
                  <a:srgbClr val="004879"/>
                </a:solidFill>
              </a:defRPr>
            </a:lvl1pPr>
            <a:lvl2pPr lvl="1" algn="ctr">
              <a:lnSpc>
                <a:spcPct val="100000"/>
              </a:lnSpc>
              <a:spcBef>
                <a:spcPts val="0"/>
              </a:spcBef>
              <a:spcAft>
                <a:spcPts val="0"/>
              </a:spcAft>
              <a:buClr>
                <a:srgbClr val="004879"/>
              </a:buClr>
              <a:buSzPts val="2700"/>
              <a:buNone/>
              <a:defRPr sz="3600">
                <a:solidFill>
                  <a:srgbClr val="004879"/>
                </a:solidFill>
              </a:defRPr>
            </a:lvl2pPr>
            <a:lvl3pPr lvl="2" algn="ctr">
              <a:lnSpc>
                <a:spcPct val="100000"/>
              </a:lnSpc>
              <a:spcBef>
                <a:spcPts val="0"/>
              </a:spcBef>
              <a:spcAft>
                <a:spcPts val="0"/>
              </a:spcAft>
              <a:buClr>
                <a:srgbClr val="004879"/>
              </a:buClr>
              <a:buSzPts val="2700"/>
              <a:buNone/>
              <a:defRPr sz="3600">
                <a:solidFill>
                  <a:srgbClr val="004879"/>
                </a:solidFill>
              </a:defRPr>
            </a:lvl3pPr>
            <a:lvl4pPr lvl="3" algn="ctr">
              <a:lnSpc>
                <a:spcPct val="100000"/>
              </a:lnSpc>
              <a:spcBef>
                <a:spcPts val="0"/>
              </a:spcBef>
              <a:spcAft>
                <a:spcPts val="0"/>
              </a:spcAft>
              <a:buClr>
                <a:srgbClr val="004879"/>
              </a:buClr>
              <a:buSzPts val="2700"/>
              <a:buNone/>
              <a:defRPr sz="3600">
                <a:solidFill>
                  <a:srgbClr val="004879"/>
                </a:solidFill>
              </a:defRPr>
            </a:lvl4pPr>
            <a:lvl5pPr lvl="4" algn="ctr">
              <a:lnSpc>
                <a:spcPct val="100000"/>
              </a:lnSpc>
              <a:spcBef>
                <a:spcPts val="0"/>
              </a:spcBef>
              <a:spcAft>
                <a:spcPts val="0"/>
              </a:spcAft>
              <a:buClr>
                <a:srgbClr val="004879"/>
              </a:buClr>
              <a:buSzPts val="2700"/>
              <a:buNone/>
              <a:defRPr sz="3600">
                <a:solidFill>
                  <a:srgbClr val="004879"/>
                </a:solidFill>
              </a:defRPr>
            </a:lvl5pPr>
            <a:lvl6pPr lvl="5" algn="ctr">
              <a:lnSpc>
                <a:spcPct val="100000"/>
              </a:lnSpc>
              <a:spcBef>
                <a:spcPts val="0"/>
              </a:spcBef>
              <a:spcAft>
                <a:spcPts val="0"/>
              </a:spcAft>
              <a:buClr>
                <a:srgbClr val="004879"/>
              </a:buClr>
              <a:buSzPts val="2700"/>
              <a:buNone/>
              <a:defRPr sz="3600">
                <a:solidFill>
                  <a:srgbClr val="004879"/>
                </a:solidFill>
              </a:defRPr>
            </a:lvl6pPr>
            <a:lvl7pPr lvl="6" algn="ctr">
              <a:lnSpc>
                <a:spcPct val="100000"/>
              </a:lnSpc>
              <a:spcBef>
                <a:spcPts val="0"/>
              </a:spcBef>
              <a:spcAft>
                <a:spcPts val="0"/>
              </a:spcAft>
              <a:buClr>
                <a:srgbClr val="004879"/>
              </a:buClr>
              <a:buSzPts val="2700"/>
              <a:buNone/>
              <a:defRPr sz="3600">
                <a:solidFill>
                  <a:srgbClr val="004879"/>
                </a:solidFill>
              </a:defRPr>
            </a:lvl7pPr>
            <a:lvl8pPr lvl="7" algn="ctr">
              <a:lnSpc>
                <a:spcPct val="100000"/>
              </a:lnSpc>
              <a:spcBef>
                <a:spcPts val="0"/>
              </a:spcBef>
              <a:spcAft>
                <a:spcPts val="0"/>
              </a:spcAft>
              <a:buClr>
                <a:srgbClr val="004879"/>
              </a:buClr>
              <a:buSzPts val="2700"/>
              <a:buNone/>
              <a:defRPr sz="3600">
                <a:solidFill>
                  <a:srgbClr val="004879"/>
                </a:solidFill>
              </a:defRPr>
            </a:lvl8pPr>
            <a:lvl9pPr lvl="8" algn="ctr">
              <a:lnSpc>
                <a:spcPct val="100000"/>
              </a:lnSpc>
              <a:spcBef>
                <a:spcPts val="0"/>
              </a:spcBef>
              <a:spcAft>
                <a:spcPts val="0"/>
              </a:spcAft>
              <a:buClr>
                <a:srgbClr val="004879"/>
              </a:buClr>
              <a:buSzPts val="2700"/>
              <a:buNone/>
              <a:defRPr sz="3600">
                <a:solidFill>
                  <a:srgbClr val="004879"/>
                </a:solidFill>
              </a:defRPr>
            </a:lvl9pPr>
          </a:lstStyle>
          <a:p/>
        </p:txBody>
      </p:sp>
      <p:sp>
        <p:nvSpPr>
          <p:cNvPr id="601" name="Google Shape;601;p135"/>
          <p:cNvSpPr txBox="1"/>
          <p:nvPr>
            <p:ph idx="2" type="title"/>
          </p:nvPr>
        </p:nvSpPr>
        <p:spPr>
          <a:xfrm>
            <a:off x="696750" y="3162475"/>
            <a:ext cx="7750500" cy="841800"/>
          </a:xfrm>
          <a:prstGeom prst="rect">
            <a:avLst/>
          </a:prstGeom>
          <a:noFill/>
          <a:ln>
            <a:noFill/>
          </a:ln>
        </p:spPr>
        <p:txBody>
          <a:bodyPr anchorCtr="0" anchor="t" bIns="68575" lIns="68575" spcFirstLastPara="1" rIns="68575" wrap="square" tIns="68575">
            <a:noAutofit/>
          </a:bodyPr>
          <a:lstStyle>
            <a:lvl1pPr lvl="0" algn="ctr">
              <a:lnSpc>
                <a:spcPct val="90000"/>
              </a:lnSpc>
              <a:spcBef>
                <a:spcPts val="0"/>
              </a:spcBef>
              <a:spcAft>
                <a:spcPts val="0"/>
              </a:spcAft>
              <a:buClr>
                <a:schemeClr val="dk2"/>
              </a:buClr>
              <a:buSzPts val="1500"/>
              <a:buFont typeface="Trebuchet MS"/>
              <a:buNone/>
              <a:defRPr b="0" sz="2000"/>
            </a:lvl1pPr>
            <a:lvl2pPr lvl="1" algn="ctr">
              <a:lnSpc>
                <a:spcPct val="100000"/>
              </a:lnSpc>
              <a:spcBef>
                <a:spcPts val="0"/>
              </a:spcBef>
              <a:spcAft>
                <a:spcPts val="0"/>
              </a:spcAft>
              <a:buSzPts val="1500"/>
              <a:buNone/>
              <a:defRPr b="0" sz="2000"/>
            </a:lvl2pPr>
            <a:lvl3pPr lvl="2" algn="ctr">
              <a:lnSpc>
                <a:spcPct val="100000"/>
              </a:lnSpc>
              <a:spcBef>
                <a:spcPts val="0"/>
              </a:spcBef>
              <a:spcAft>
                <a:spcPts val="0"/>
              </a:spcAft>
              <a:buSzPts val="1500"/>
              <a:buNone/>
              <a:defRPr b="0" sz="2000"/>
            </a:lvl3pPr>
            <a:lvl4pPr lvl="3" algn="ctr">
              <a:lnSpc>
                <a:spcPct val="100000"/>
              </a:lnSpc>
              <a:spcBef>
                <a:spcPts val="0"/>
              </a:spcBef>
              <a:spcAft>
                <a:spcPts val="0"/>
              </a:spcAft>
              <a:buSzPts val="1500"/>
              <a:buNone/>
              <a:defRPr b="0" sz="2000"/>
            </a:lvl4pPr>
            <a:lvl5pPr lvl="4" algn="ctr">
              <a:lnSpc>
                <a:spcPct val="100000"/>
              </a:lnSpc>
              <a:spcBef>
                <a:spcPts val="0"/>
              </a:spcBef>
              <a:spcAft>
                <a:spcPts val="0"/>
              </a:spcAft>
              <a:buSzPts val="1500"/>
              <a:buNone/>
              <a:defRPr b="0" sz="2000"/>
            </a:lvl5pPr>
            <a:lvl6pPr lvl="5" algn="ctr">
              <a:lnSpc>
                <a:spcPct val="100000"/>
              </a:lnSpc>
              <a:spcBef>
                <a:spcPts val="0"/>
              </a:spcBef>
              <a:spcAft>
                <a:spcPts val="0"/>
              </a:spcAft>
              <a:buSzPts val="1500"/>
              <a:buNone/>
              <a:defRPr b="0" sz="2000"/>
            </a:lvl6pPr>
            <a:lvl7pPr lvl="6" algn="ctr">
              <a:lnSpc>
                <a:spcPct val="100000"/>
              </a:lnSpc>
              <a:spcBef>
                <a:spcPts val="0"/>
              </a:spcBef>
              <a:spcAft>
                <a:spcPts val="0"/>
              </a:spcAft>
              <a:buSzPts val="1500"/>
              <a:buNone/>
              <a:defRPr b="0" sz="2000"/>
            </a:lvl7pPr>
            <a:lvl8pPr lvl="7" algn="ctr">
              <a:lnSpc>
                <a:spcPct val="100000"/>
              </a:lnSpc>
              <a:spcBef>
                <a:spcPts val="0"/>
              </a:spcBef>
              <a:spcAft>
                <a:spcPts val="0"/>
              </a:spcAft>
              <a:buSzPts val="1500"/>
              <a:buNone/>
              <a:defRPr b="0" sz="2000"/>
            </a:lvl8pPr>
            <a:lvl9pPr lvl="8" algn="ctr">
              <a:lnSpc>
                <a:spcPct val="100000"/>
              </a:lnSpc>
              <a:spcBef>
                <a:spcPts val="0"/>
              </a:spcBef>
              <a:spcAft>
                <a:spcPts val="0"/>
              </a:spcAft>
              <a:buSzPts val="1500"/>
              <a:buNone/>
              <a:defRPr b="0" sz="2000"/>
            </a:lvl9pPr>
          </a:lstStyle>
          <a:p/>
        </p:txBody>
      </p:sp>
      <p:pic>
        <p:nvPicPr>
          <p:cNvPr id="602" name="Google Shape;602;p135"/>
          <p:cNvPicPr preferRelativeResize="0"/>
          <p:nvPr/>
        </p:nvPicPr>
        <p:blipFill rotWithShape="1">
          <a:blip r:embed="rId2">
            <a:alphaModFix/>
          </a:blip>
          <a:srcRect b="21974" l="0" r="18419" t="24634"/>
          <a:stretch/>
        </p:blipFill>
        <p:spPr>
          <a:xfrm rot="5400000">
            <a:off x="8307125" y="156865"/>
            <a:ext cx="836949" cy="54772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 header 1 1">
    <p:spTree>
      <p:nvGrpSpPr>
        <p:cNvPr id="603" name="Shape 603"/>
        <p:cNvGrpSpPr/>
        <p:nvPr/>
      </p:nvGrpSpPr>
      <p:grpSpPr>
        <a:xfrm>
          <a:off x="0" y="0"/>
          <a:ext cx="0" cy="0"/>
          <a:chOff x="0" y="0"/>
          <a:chExt cx="0" cy="0"/>
        </a:xfrm>
      </p:grpSpPr>
      <p:sp>
        <p:nvSpPr>
          <p:cNvPr id="604" name="Google Shape;604;p136"/>
          <p:cNvSpPr txBox="1"/>
          <p:nvPr>
            <p:ph type="title"/>
          </p:nvPr>
        </p:nvSpPr>
        <p:spPr>
          <a:xfrm>
            <a:off x="515982" y="2155125"/>
            <a:ext cx="8417700" cy="841800"/>
          </a:xfrm>
          <a:prstGeom prst="rect">
            <a:avLst/>
          </a:prstGeom>
          <a:noFill/>
          <a:ln>
            <a:noFill/>
          </a:ln>
        </p:spPr>
        <p:txBody>
          <a:bodyPr anchorCtr="0" anchor="ctr" bIns="68575" lIns="68575" spcFirstLastPara="1" rIns="68575" wrap="square" tIns="68575">
            <a:noAutofit/>
          </a:bodyPr>
          <a:lstStyle>
            <a:lvl1pPr lvl="0" algn="ctr">
              <a:lnSpc>
                <a:spcPct val="90000"/>
              </a:lnSpc>
              <a:spcBef>
                <a:spcPts val="0"/>
              </a:spcBef>
              <a:spcAft>
                <a:spcPts val="0"/>
              </a:spcAft>
              <a:buClr>
                <a:srgbClr val="004879"/>
              </a:buClr>
              <a:buSzPts val="2700"/>
              <a:buFont typeface="Trebuchet MS"/>
              <a:buNone/>
              <a:defRPr sz="3600">
                <a:solidFill>
                  <a:srgbClr val="004879"/>
                </a:solidFill>
              </a:defRPr>
            </a:lvl1pPr>
            <a:lvl2pPr lvl="1" algn="ctr">
              <a:lnSpc>
                <a:spcPct val="100000"/>
              </a:lnSpc>
              <a:spcBef>
                <a:spcPts val="0"/>
              </a:spcBef>
              <a:spcAft>
                <a:spcPts val="0"/>
              </a:spcAft>
              <a:buClr>
                <a:srgbClr val="004879"/>
              </a:buClr>
              <a:buSzPts val="2700"/>
              <a:buNone/>
              <a:defRPr sz="3600">
                <a:solidFill>
                  <a:srgbClr val="004879"/>
                </a:solidFill>
              </a:defRPr>
            </a:lvl2pPr>
            <a:lvl3pPr lvl="2" algn="ctr">
              <a:lnSpc>
                <a:spcPct val="100000"/>
              </a:lnSpc>
              <a:spcBef>
                <a:spcPts val="0"/>
              </a:spcBef>
              <a:spcAft>
                <a:spcPts val="0"/>
              </a:spcAft>
              <a:buClr>
                <a:srgbClr val="004879"/>
              </a:buClr>
              <a:buSzPts val="2700"/>
              <a:buNone/>
              <a:defRPr sz="3600">
                <a:solidFill>
                  <a:srgbClr val="004879"/>
                </a:solidFill>
              </a:defRPr>
            </a:lvl3pPr>
            <a:lvl4pPr lvl="3" algn="ctr">
              <a:lnSpc>
                <a:spcPct val="100000"/>
              </a:lnSpc>
              <a:spcBef>
                <a:spcPts val="0"/>
              </a:spcBef>
              <a:spcAft>
                <a:spcPts val="0"/>
              </a:spcAft>
              <a:buClr>
                <a:srgbClr val="004879"/>
              </a:buClr>
              <a:buSzPts val="2700"/>
              <a:buNone/>
              <a:defRPr sz="3600">
                <a:solidFill>
                  <a:srgbClr val="004879"/>
                </a:solidFill>
              </a:defRPr>
            </a:lvl4pPr>
            <a:lvl5pPr lvl="4" algn="ctr">
              <a:lnSpc>
                <a:spcPct val="100000"/>
              </a:lnSpc>
              <a:spcBef>
                <a:spcPts val="0"/>
              </a:spcBef>
              <a:spcAft>
                <a:spcPts val="0"/>
              </a:spcAft>
              <a:buClr>
                <a:srgbClr val="004879"/>
              </a:buClr>
              <a:buSzPts val="2700"/>
              <a:buNone/>
              <a:defRPr sz="3600">
                <a:solidFill>
                  <a:srgbClr val="004879"/>
                </a:solidFill>
              </a:defRPr>
            </a:lvl5pPr>
            <a:lvl6pPr lvl="5" algn="ctr">
              <a:lnSpc>
                <a:spcPct val="100000"/>
              </a:lnSpc>
              <a:spcBef>
                <a:spcPts val="0"/>
              </a:spcBef>
              <a:spcAft>
                <a:spcPts val="0"/>
              </a:spcAft>
              <a:buClr>
                <a:srgbClr val="004879"/>
              </a:buClr>
              <a:buSzPts val="2700"/>
              <a:buNone/>
              <a:defRPr sz="3600">
                <a:solidFill>
                  <a:srgbClr val="004879"/>
                </a:solidFill>
              </a:defRPr>
            </a:lvl6pPr>
            <a:lvl7pPr lvl="6" algn="ctr">
              <a:lnSpc>
                <a:spcPct val="100000"/>
              </a:lnSpc>
              <a:spcBef>
                <a:spcPts val="0"/>
              </a:spcBef>
              <a:spcAft>
                <a:spcPts val="0"/>
              </a:spcAft>
              <a:buClr>
                <a:srgbClr val="004879"/>
              </a:buClr>
              <a:buSzPts val="2700"/>
              <a:buNone/>
              <a:defRPr sz="3600">
                <a:solidFill>
                  <a:srgbClr val="004879"/>
                </a:solidFill>
              </a:defRPr>
            </a:lvl7pPr>
            <a:lvl8pPr lvl="7" algn="ctr">
              <a:lnSpc>
                <a:spcPct val="100000"/>
              </a:lnSpc>
              <a:spcBef>
                <a:spcPts val="0"/>
              </a:spcBef>
              <a:spcAft>
                <a:spcPts val="0"/>
              </a:spcAft>
              <a:buClr>
                <a:srgbClr val="004879"/>
              </a:buClr>
              <a:buSzPts val="2700"/>
              <a:buNone/>
              <a:defRPr sz="3600">
                <a:solidFill>
                  <a:srgbClr val="004879"/>
                </a:solidFill>
              </a:defRPr>
            </a:lvl8pPr>
            <a:lvl9pPr lvl="8" algn="ctr">
              <a:lnSpc>
                <a:spcPct val="100000"/>
              </a:lnSpc>
              <a:spcBef>
                <a:spcPts val="0"/>
              </a:spcBef>
              <a:spcAft>
                <a:spcPts val="0"/>
              </a:spcAft>
              <a:buClr>
                <a:srgbClr val="004879"/>
              </a:buClr>
              <a:buSzPts val="2700"/>
              <a:buNone/>
              <a:defRPr sz="3600">
                <a:solidFill>
                  <a:srgbClr val="004879"/>
                </a:solidFill>
              </a:defRPr>
            </a:lvl9pPr>
          </a:lstStyle>
          <a:p/>
        </p:txBody>
      </p:sp>
      <p:sp>
        <p:nvSpPr>
          <p:cNvPr id="605" name="Google Shape;605;p136"/>
          <p:cNvSpPr txBox="1"/>
          <p:nvPr>
            <p:ph idx="2" type="title"/>
          </p:nvPr>
        </p:nvSpPr>
        <p:spPr>
          <a:xfrm>
            <a:off x="881625" y="3409175"/>
            <a:ext cx="7590900" cy="841800"/>
          </a:xfrm>
          <a:prstGeom prst="rect">
            <a:avLst/>
          </a:prstGeom>
          <a:noFill/>
          <a:ln>
            <a:noFill/>
          </a:ln>
        </p:spPr>
        <p:txBody>
          <a:bodyPr anchorCtr="0" anchor="t" bIns="68575" lIns="68575" spcFirstLastPara="1" rIns="68575" wrap="square" tIns="68575">
            <a:noAutofit/>
          </a:bodyPr>
          <a:lstStyle>
            <a:lvl1pPr lvl="0" algn="ctr">
              <a:lnSpc>
                <a:spcPct val="90000"/>
              </a:lnSpc>
              <a:spcBef>
                <a:spcPts val="0"/>
              </a:spcBef>
              <a:spcAft>
                <a:spcPts val="0"/>
              </a:spcAft>
              <a:buClr>
                <a:srgbClr val="000000"/>
              </a:buClr>
              <a:buSzPts val="1500"/>
              <a:buFont typeface="Trebuchet MS"/>
              <a:buNone/>
              <a:defRPr b="0" sz="2000">
                <a:solidFill>
                  <a:srgbClr val="000000"/>
                </a:solidFill>
              </a:defRPr>
            </a:lvl1pPr>
            <a:lvl2pPr lvl="1" algn="ctr">
              <a:lnSpc>
                <a:spcPct val="100000"/>
              </a:lnSpc>
              <a:spcBef>
                <a:spcPts val="0"/>
              </a:spcBef>
              <a:spcAft>
                <a:spcPts val="0"/>
              </a:spcAft>
              <a:buClr>
                <a:srgbClr val="000000"/>
              </a:buClr>
              <a:buSzPts val="1500"/>
              <a:buNone/>
              <a:defRPr b="0" sz="2000">
                <a:solidFill>
                  <a:srgbClr val="000000"/>
                </a:solidFill>
              </a:defRPr>
            </a:lvl2pPr>
            <a:lvl3pPr lvl="2" algn="ctr">
              <a:lnSpc>
                <a:spcPct val="100000"/>
              </a:lnSpc>
              <a:spcBef>
                <a:spcPts val="0"/>
              </a:spcBef>
              <a:spcAft>
                <a:spcPts val="0"/>
              </a:spcAft>
              <a:buClr>
                <a:srgbClr val="000000"/>
              </a:buClr>
              <a:buSzPts val="1500"/>
              <a:buNone/>
              <a:defRPr b="0" sz="2000">
                <a:solidFill>
                  <a:srgbClr val="000000"/>
                </a:solidFill>
              </a:defRPr>
            </a:lvl3pPr>
            <a:lvl4pPr lvl="3" algn="ctr">
              <a:lnSpc>
                <a:spcPct val="100000"/>
              </a:lnSpc>
              <a:spcBef>
                <a:spcPts val="0"/>
              </a:spcBef>
              <a:spcAft>
                <a:spcPts val="0"/>
              </a:spcAft>
              <a:buClr>
                <a:srgbClr val="000000"/>
              </a:buClr>
              <a:buSzPts val="1500"/>
              <a:buNone/>
              <a:defRPr b="0" sz="2000">
                <a:solidFill>
                  <a:srgbClr val="000000"/>
                </a:solidFill>
              </a:defRPr>
            </a:lvl4pPr>
            <a:lvl5pPr lvl="4" algn="ctr">
              <a:lnSpc>
                <a:spcPct val="100000"/>
              </a:lnSpc>
              <a:spcBef>
                <a:spcPts val="0"/>
              </a:spcBef>
              <a:spcAft>
                <a:spcPts val="0"/>
              </a:spcAft>
              <a:buClr>
                <a:srgbClr val="000000"/>
              </a:buClr>
              <a:buSzPts val="1500"/>
              <a:buNone/>
              <a:defRPr b="0" sz="2000">
                <a:solidFill>
                  <a:srgbClr val="000000"/>
                </a:solidFill>
              </a:defRPr>
            </a:lvl5pPr>
            <a:lvl6pPr lvl="5" algn="ctr">
              <a:lnSpc>
                <a:spcPct val="100000"/>
              </a:lnSpc>
              <a:spcBef>
                <a:spcPts val="0"/>
              </a:spcBef>
              <a:spcAft>
                <a:spcPts val="0"/>
              </a:spcAft>
              <a:buClr>
                <a:srgbClr val="000000"/>
              </a:buClr>
              <a:buSzPts val="1500"/>
              <a:buNone/>
              <a:defRPr b="0" sz="2000">
                <a:solidFill>
                  <a:srgbClr val="000000"/>
                </a:solidFill>
              </a:defRPr>
            </a:lvl6pPr>
            <a:lvl7pPr lvl="6" algn="ctr">
              <a:lnSpc>
                <a:spcPct val="100000"/>
              </a:lnSpc>
              <a:spcBef>
                <a:spcPts val="0"/>
              </a:spcBef>
              <a:spcAft>
                <a:spcPts val="0"/>
              </a:spcAft>
              <a:buClr>
                <a:srgbClr val="000000"/>
              </a:buClr>
              <a:buSzPts val="1500"/>
              <a:buNone/>
              <a:defRPr b="0" sz="2000">
                <a:solidFill>
                  <a:srgbClr val="000000"/>
                </a:solidFill>
              </a:defRPr>
            </a:lvl7pPr>
            <a:lvl8pPr lvl="7" algn="ctr">
              <a:lnSpc>
                <a:spcPct val="100000"/>
              </a:lnSpc>
              <a:spcBef>
                <a:spcPts val="0"/>
              </a:spcBef>
              <a:spcAft>
                <a:spcPts val="0"/>
              </a:spcAft>
              <a:buClr>
                <a:srgbClr val="000000"/>
              </a:buClr>
              <a:buSzPts val="1500"/>
              <a:buNone/>
              <a:defRPr b="0" sz="2000">
                <a:solidFill>
                  <a:srgbClr val="000000"/>
                </a:solidFill>
              </a:defRPr>
            </a:lvl8pPr>
            <a:lvl9pPr lvl="8" algn="ctr">
              <a:lnSpc>
                <a:spcPct val="100000"/>
              </a:lnSpc>
              <a:spcBef>
                <a:spcPts val="0"/>
              </a:spcBef>
              <a:spcAft>
                <a:spcPts val="0"/>
              </a:spcAft>
              <a:buClr>
                <a:srgbClr val="000000"/>
              </a:buClr>
              <a:buSzPts val="1500"/>
              <a:buNone/>
              <a:defRPr b="0" sz="20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No Subtitle">
  <p:cSld name="Title Slide Dark No Subtitle">
    <p:bg>
      <p:bgPr>
        <a:solidFill>
          <a:srgbClr val="D5ECFF">
            <a:alpha val="46666"/>
          </a:srgbClr>
        </a:solidFill>
      </p:bgPr>
    </p:bg>
    <p:spTree>
      <p:nvGrpSpPr>
        <p:cNvPr id="70" name="Shape 70"/>
        <p:cNvGrpSpPr/>
        <p:nvPr/>
      </p:nvGrpSpPr>
      <p:grpSpPr>
        <a:xfrm>
          <a:off x="0" y="0"/>
          <a:ext cx="0" cy="0"/>
          <a:chOff x="0" y="0"/>
          <a:chExt cx="0" cy="0"/>
        </a:xfrm>
      </p:grpSpPr>
      <p:sp>
        <p:nvSpPr>
          <p:cNvPr id="71" name="Google Shape;71;p75"/>
          <p:cNvSpPr txBox="1"/>
          <p:nvPr>
            <p:ph type="ctrTitle"/>
          </p:nvPr>
        </p:nvSpPr>
        <p:spPr>
          <a:xfrm>
            <a:off x="1289407" y="1769235"/>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4100"/>
              <a:buFont typeface="Trebuchet MS"/>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72" name="Google Shape;72;p75"/>
          <p:cNvCxnSpPr/>
          <p:nvPr/>
        </p:nvCxnSpPr>
        <p:spPr>
          <a:xfrm>
            <a:off x="3582550" y="3744141"/>
            <a:ext cx="2271600" cy="0"/>
          </a:xfrm>
          <a:prstGeom prst="straightConnector1">
            <a:avLst/>
          </a:prstGeom>
          <a:noFill/>
          <a:ln cap="flat" cmpd="sng" w="57150">
            <a:solidFill>
              <a:schemeClr val="accent2"/>
            </a:solidFill>
            <a:prstDash val="solid"/>
            <a:miter lim="800000"/>
            <a:headEnd len="sm" w="sm" type="none"/>
            <a:tailEnd len="sm" w="sm" type="none"/>
          </a:ln>
        </p:spPr>
      </p:cxnSp>
      <p:sp>
        <p:nvSpPr>
          <p:cNvPr id="73" name="Google Shape;73;p75"/>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28.xml"/><Relationship Id="rId22" Type="http://schemas.openxmlformats.org/officeDocument/2006/relationships/slideLayout" Target="../slideLayouts/slideLayout30.xml"/><Relationship Id="rId21" Type="http://schemas.openxmlformats.org/officeDocument/2006/relationships/slideLayout" Target="../slideLayouts/slideLayout29.xml"/><Relationship Id="rId24" Type="http://schemas.openxmlformats.org/officeDocument/2006/relationships/slideLayout" Target="../slideLayouts/slideLayout32.xml"/><Relationship Id="rId23" Type="http://schemas.openxmlformats.org/officeDocument/2006/relationships/slideLayout" Target="../slideLayouts/slideLayout31.xml"/><Relationship Id="rId1" Type="http://schemas.openxmlformats.org/officeDocument/2006/relationships/image" Target="../media/image3.pn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slideLayout" Target="../slideLayouts/slideLayout17.xml"/><Relationship Id="rId26" Type="http://schemas.openxmlformats.org/officeDocument/2006/relationships/slideLayout" Target="../slideLayouts/slideLayout34.xml"/><Relationship Id="rId25" Type="http://schemas.openxmlformats.org/officeDocument/2006/relationships/slideLayout" Target="../slideLayouts/slideLayout33.xml"/><Relationship Id="rId28" Type="http://schemas.openxmlformats.org/officeDocument/2006/relationships/theme" Target="../theme/theme7.xml"/><Relationship Id="rId27" Type="http://schemas.openxmlformats.org/officeDocument/2006/relationships/slideLayout" Target="../slideLayouts/slideLayout35.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19" Type="http://schemas.openxmlformats.org/officeDocument/2006/relationships/slideLayout" Target="../slideLayouts/slideLayout27.xml"/><Relationship Id="rId18"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54.xml"/><Relationship Id="rId22" Type="http://schemas.openxmlformats.org/officeDocument/2006/relationships/slideLayout" Target="../slideLayouts/slideLayout56.xml"/><Relationship Id="rId21" Type="http://schemas.openxmlformats.org/officeDocument/2006/relationships/slideLayout" Target="../slideLayouts/slideLayout55.xml"/><Relationship Id="rId24" Type="http://schemas.openxmlformats.org/officeDocument/2006/relationships/slideLayout" Target="../slideLayouts/slideLayout58.xml"/><Relationship Id="rId23" Type="http://schemas.openxmlformats.org/officeDocument/2006/relationships/slideLayout" Target="../slideLayouts/slideLayout57.xml"/><Relationship Id="rId1" Type="http://schemas.openxmlformats.org/officeDocument/2006/relationships/image" Target="../media/image3.png"/><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26" Type="http://schemas.openxmlformats.org/officeDocument/2006/relationships/slideLayout" Target="../slideLayouts/slideLayout60.xml"/><Relationship Id="rId25" Type="http://schemas.openxmlformats.org/officeDocument/2006/relationships/slideLayout" Target="../slideLayouts/slideLayout59.xml"/><Relationship Id="rId28" Type="http://schemas.openxmlformats.org/officeDocument/2006/relationships/theme" Target="../theme/theme4.xml"/><Relationship Id="rId27" Type="http://schemas.openxmlformats.org/officeDocument/2006/relationships/slideLayout" Target="../slideLayouts/slideLayout61.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7" Type="http://schemas.openxmlformats.org/officeDocument/2006/relationships/slideLayout" Target="../slideLayouts/slideLayout51.xml"/><Relationship Id="rId16" Type="http://schemas.openxmlformats.org/officeDocument/2006/relationships/slideLayout" Target="../slideLayouts/slideLayout50.xml"/><Relationship Id="rId19" Type="http://schemas.openxmlformats.org/officeDocument/2006/relationships/slideLayout" Target="../slideLayouts/slideLayout53.xml"/><Relationship Id="rId18"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0" Type="http://schemas.openxmlformats.org/officeDocument/2006/relationships/theme" Target="../theme/theme8.xml"/><Relationship Id="rId1" Type="http://schemas.openxmlformats.org/officeDocument/2006/relationships/image" Target="../media/image2.png"/><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3" Type="http://schemas.openxmlformats.org/officeDocument/2006/relationships/slideLayout" Target="../slideLayouts/slideLayout76.xml"/><Relationship Id="rId12" Type="http://schemas.openxmlformats.org/officeDocument/2006/relationships/slideLayout" Target="../slideLayouts/slideLayout75.xml"/><Relationship Id="rId15" Type="http://schemas.openxmlformats.org/officeDocument/2006/relationships/slideLayout" Target="../slideLayouts/slideLayout78.xml"/><Relationship Id="rId14" Type="http://schemas.openxmlformats.org/officeDocument/2006/relationships/slideLayout" Target="../slideLayouts/slideLayout77.xml"/><Relationship Id="rId17" Type="http://schemas.openxmlformats.org/officeDocument/2006/relationships/slideLayout" Target="../slideLayouts/slideLayout80.xml"/><Relationship Id="rId16" Type="http://schemas.openxmlformats.org/officeDocument/2006/relationships/slideLayout" Target="../slideLayouts/slideLayout79.xml"/><Relationship Id="rId19" Type="http://schemas.openxmlformats.org/officeDocument/2006/relationships/slideLayout" Target="../slideLayouts/slideLayout82.xml"/><Relationship Id="rId18"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48"/>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2"/>
              </a:buClr>
              <a:buSzPts val="3300"/>
              <a:buFont typeface="Trebuchet MS"/>
              <a:buNone/>
              <a:defRPr b="1" i="0" sz="3300" u="none" cap="none" strike="noStrike">
                <a:solidFill>
                  <a:schemeClr val="lt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48"/>
          <p:cNvSpPr txBox="1"/>
          <p:nvPr>
            <p:ph idx="1" type="body"/>
          </p:nvPr>
        </p:nvSpPr>
        <p:spPr>
          <a:xfrm>
            <a:off x="628649" y="1479478"/>
            <a:ext cx="8240700" cy="315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Noto Sans Symbols"/>
              <a:buChar char="▪"/>
              <a:defRPr b="0" i="0" sz="2100" u="none" cap="none" strike="noStrike">
                <a:solidFill>
                  <a:schemeClr val="lt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accent5"/>
              </a:buClr>
              <a:buSzPts val="1800"/>
              <a:buFont typeface="Noto Sans Symbols"/>
              <a:buChar char="▪"/>
              <a:defRPr b="0" i="0" sz="1800" u="none" cap="none" strike="noStrike">
                <a:solidFill>
                  <a:schemeClr val="lt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accent6"/>
              </a:buClr>
              <a:buSzPts val="1500"/>
              <a:buFont typeface="Noto Sans Symbols"/>
              <a:buChar char="▪"/>
              <a:defRPr b="0" i="0" sz="1500" u="none" cap="none" strike="noStrike">
                <a:solidFill>
                  <a:schemeClr val="lt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accent4"/>
              </a:buClr>
              <a:buSzPts val="1400"/>
              <a:buFont typeface="Noto Sans Symbols"/>
              <a:buChar char="▪"/>
              <a:defRPr b="0" i="0" sz="1400" u="none" cap="none" strike="noStrike">
                <a:solidFill>
                  <a:schemeClr val="lt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lt2"/>
              </a:buClr>
              <a:buSzPts val="1400"/>
              <a:buFont typeface="Noto Sans Symbols"/>
              <a:buChar char="▪"/>
              <a:defRPr b="0" i="0" sz="14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8" name="Google Shape;8;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9pPr>
          </a:lstStyle>
          <a:p/>
        </p:txBody>
      </p:sp>
      <p:sp>
        <p:nvSpPr>
          <p:cNvPr id="9" name="Google Shape;9;p48"/>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8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9pPr>
          </a:lstStyle>
          <a:p/>
        </p:txBody>
      </p:sp>
      <p:pic>
        <p:nvPicPr>
          <p:cNvPr id="10" name="Google Shape;10;p48"/>
          <p:cNvPicPr preferRelativeResize="0"/>
          <p:nvPr/>
        </p:nvPicPr>
        <p:blipFill rotWithShape="1">
          <a:blip r:embed="rId1">
            <a:alphaModFix/>
          </a:blip>
          <a:srcRect b="-1603" l="0" r="46660" t="0"/>
          <a:stretch/>
        </p:blipFill>
        <p:spPr>
          <a:xfrm>
            <a:off x="7985661" y="100693"/>
            <a:ext cx="929740" cy="469604"/>
          </a:xfrm>
          <a:prstGeom prst="rect">
            <a:avLst/>
          </a:prstGeom>
          <a:noFill/>
          <a:ln>
            <a:noFill/>
          </a:ln>
        </p:spPr>
      </p:pic>
      <p:sp>
        <p:nvSpPr>
          <p:cNvPr id="11" name="Google Shape;11;p48"/>
          <p:cNvSpPr/>
          <p:nvPr/>
        </p:nvSpPr>
        <p:spPr>
          <a:xfrm>
            <a:off x="0" y="0"/>
            <a:ext cx="2286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12" name="Google Shape;12;p48"/>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 name="Shape 28"/>
        <p:cNvGrpSpPr/>
        <p:nvPr/>
      </p:nvGrpSpPr>
      <p:grpSpPr>
        <a:xfrm>
          <a:off x="0" y="0"/>
          <a:ext cx="0" cy="0"/>
          <a:chOff x="0" y="0"/>
          <a:chExt cx="0" cy="0"/>
        </a:xfrm>
      </p:grpSpPr>
      <p:sp>
        <p:nvSpPr>
          <p:cNvPr id="29" name="Google Shape;29;p50"/>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2"/>
              </a:buClr>
              <a:buSzPts val="3300"/>
              <a:buFont typeface="Trebuchet MS"/>
              <a:buNone/>
              <a:defRPr b="1" i="0" sz="3300" u="none" cap="none" strike="noStrike">
                <a:solidFill>
                  <a:schemeClr val="lt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50"/>
          <p:cNvSpPr txBox="1"/>
          <p:nvPr>
            <p:ph idx="1" type="body"/>
          </p:nvPr>
        </p:nvSpPr>
        <p:spPr>
          <a:xfrm>
            <a:off x="628649" y="1479478"/>
            <a:ext cx="8240700" cy="315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Noto Sans Symbols"/>
              <a:buChar char="▪"/>
              <a:defRPr b="0" i="0" sz="2100" u="none" cap="none" strike="noStrike">
                <a:solidFill>
                  <a:schemeClr val="lt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accent5"/>
              </a:buClr>
              <a:buSzPts val="1800"/>
              <a:buFont typeface="Noto Sans Symbols"/>
              <a:buChar char="▪"/>
              <a:defRPr b="0" i="0" sz="1800" u="none" cap="none" strike="noStrike">
                <a:solidFill>
                  <a:schemeClr val="lt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accent6"/>
              </a:buClr>
              <a:buSzPts val="1500"/>
              <a:buFont typeface="Noto Sans Symbols"/>
              <a:buChar char="▪"/>
              <a:defRPr b="0" i="0" sz="1500" u="none" cap="none" strike="noStrike">
                <a:solidFill>
                  <a:schemeClr val="lt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accent4"/>
              </a:buClr>
              <a:buSzPts val="1400"/>
              <a:buFont typeface="Noto Sans Symbols"/>
              <a:buChar char="▪"/>
              <a:defRPr b="0" i="0" sz="1400" u="none" cap="none" strike="noStrike">
                <a:solidFill>
                  <a:schemeClr val="lt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lt2"/>
              </a:buClr>
              <a:buSzPts val="1400"/>
              <a:buFont typeface="Noto Sans Symbols"/>
              <a:buChar char="▪"/>
              <a:defRPr b="0" i="0" sz="14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31" name="Google Shape;31;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9pPr>
          </a:lstStyle>
          <a:p/>
        </p:txBody>
      </p:sp>
      <p:sp>
        <p:nvSpPr>
          <p:cNvPr id="32" name="Google Shape;32;p50"/>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8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9pPr>
          </a:lstStyle>
          <a:p/>
        </p:txBody>
      </p:sp>
      <p:sp>
        <p:nvSpPr>
          <p:cNvPr id="33" name="Google Shape;33;p50"/>
          <p:cNvSpPr/>
          <p:nvPr/>
        </p:nvSpPr>
        <p:spPr>
          <a:xfrm>
            <a:off x="0" y="0"/>
            <a:ext cx="2286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pic>
        <p:nvPicPr>
          <p:cNvPr id="34" name="Google Shape;34;p50"/>
          <p:cNvPicPr preferRelativeResize="0"/>
          <p:nvPr/>
        </p:nvPicPr>
        <p:blipFill rotWithShape="1">
          <a:blip r:embed="rId1">
            <a:alphaModFix/>
          </a:blip>
          <a:srcRect b="0" l="0" r="0" t="0"/>
          <a:stretch/>
        </p:blipFill>
        <p:spPr>
          <a:xfrm>
            <a:off x="8293283" y="82468"/>
            <a:ext cx="785843" cy="283027"/>
          </a:xfrm>
          <a:prstGeom prst="rect">
            <a:avLst/>
          </a:prstGeom>
          <a:noFill/>
          <a:ln>
            <a:noFill/>
          </a:ln>
        </p:spPr>
      </p:pic>
      <p:sp>
        <p:nvSpPr>
          <p:cNvPr id="35" name="Google Shape;35;p50"/>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3" r:id="rId2"/>
    <p:sldLayoutId id="2147483654" r:id="rId3"/>
    <p:sldLayoutId id="214748365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1" name="Shape 51"/>
        <p:cNvGrpSpPr/>
        <p:nvPr/>
      </p:nvGrpSpPr>
      <p:grpSpPr>
        <a:xfrm>
          <a:off x="0" y="0"/>
          <a:ext cx="0" cy="0"/>
          <a:chOff x="0" y="0"/>
          <a:chExt cx="0" cy="0"/>
        </a:xfrm>
      </p:grpSpPr>
      <p:sp>
        <p:nvSpPr>
          <p:cNvPr id="52" name="Google Shape;52;p52"/>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2"/>
              </a:buClr>
              <a:buSzPts val="3300"/>
              <a:buFont typeface="Trebuchet MS"/>
              <a:buNone/>
              <a:defRPr b="1" i="0" sz="3300" u="none" cap="none" strike="noStrike">
                <a:solidFill>
                  <a:schemeClr val="lt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52"/>
          <p:cNvSpPr txBox="1"/>
          <p:nvPr>
            <p:ph idx="1" type="body"/>
          </p:nvPr>
        </p:nvSpPr>
        <p:spPr>
          <a:xfrm>
            <a:off x="628649" y="1479478"/>
            <a:ext cx="8240700" cy="315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Noto Sans Symbols"/>
              <a:buChar char="▪"/>
              <a:defRPr b="0" i="0" sz="2100" u="none" cap="none" strike="noStrike">
                <a:solidFill>
                  <a:schemeClr val="lt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accent5"/>
              </a:buClr>
              <a:buSzPts val="1800"/>
              <a:buFont typeface="Noto Sans Symbols"/>
              <a:buChar char="▪"/>
              <a:defRPr b="0" i="0" sz="1800" u="none" cap="none" strike="noStrike">
                <a:solidFill>
                  <a:schemeClr val="lt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accent6"/>
              </a:buClr>
              <a:buSzPts val="1500"/>
              <a:buFont typeface="Noto Sans Symbols"/>
              <a:buChar char="▪"/>
              <a:defRPr b="0" i="0" sz="1500" u="none" cap="none" strike="noStrike">
                <a:solidFill>
                  <a:schemeClr val="lt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accent4"/>
              </a:buClr>
              <a:buSzPts val="1400"/>
              <a:buFont typeface="Noto Sans Symbols"/>
              <a:buChar char="▪"/>
              <a:defRPr b="0" i="0" sz="1400" u="none" cap="none" strike="noStrike">
                <a:solidFill>
                  <a:schemeClr val="lt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lt2"/>
              </a:buClr>
              <a:buSzPts val="1400"/>
              <a:buFont typeface="Noto Sans Symbols"/>
              <a:buChar char="▪"/>
              <a:defRPr b="0" i="0" sz="14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54" name="Google Shape;54;p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9pPr>
          </a:lstStyle>
          <a:p/>
        </p:txBody>
      </p:sp>
      <p:sp>
        <p:nvSpPr>
          <p:cNvPr id="55" name="Google Shape;55;p52"/>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8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9pPr>
          </a:lstStyle>
          <a:p/>
        </p:txBody>
      </p:sp>
      <p:sp>
        <p:nvSpPr>
          <p:cNvPr id="56" name="Google Shape;56;p52"/>
          <p:cNvSpPr/>
          <p:nvPr/>
        </p:nvSpPr>
        <p:spPr>
          <a:xfrm>
            <a:off x="0" y="0"/>
            <a:ext cx="2286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pic>
        <p:nvPicPr>
          <p:cNvPr id="57" name="Google Shape;57;p52"/>
          <p:cNvPicPr preferRelativeResize="0"/>
          <p:nvPr/>
        </p:nvPicPr>
        <p:blipFill rotWithShape="1">
          <a:blip r:embed="rId1">
            <a:alphaModFix/>
          </a:blip>
          <a:srcRect b="0" l="0" r="0" t="0"/>
          <a:stretch/>
        </p:blipFill>
        <p:spPr>
          <a:xfrm>
            <a:off x="8293283" y="82468"/>
            <a:ext cx="785843" cy="283027"/>
          </a:xfrm>
          <a:prstGeom prst="rect">
            <a:avLst/>
          </a:prstGeom>
          <a:noFill/>
          <a:ln>
            <a:noFill/>
          </a:ln>
        </p:spPr>
      </p:pic>
      <p:sp>
        <p:nvSpPr>
          <p:cNvPr id="58" name="Google Shape;58;p52"/>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lt1"/>
              </a:buClr>
              <a:buSzPts val="1000"/>
              <a:buFont typeface="Trebuchet MS"/>
              <a:buNone/>
              <a:defRPr b="0" i="0" sz="10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p54"/>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2"/>
              </a:buClr>
              <a:buSzPts val="3300"/>
              <a:buFont typeface="Trebuchet MS"/>
              <a:buNone/>
              <a:defRPr b="1" i="0" sz="33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p54"/>
          <p:cNvSpPr txBox="1"/>
          <p:nvPr>
            <p:ph idx="1" type="body"/>
          </p:nvPr>
        </p:nvSpPr>
        <p:spPr>
          <a:xfrm>
            <a:off x="628649" y="1479478"/>
            <a:ext cx="8240700" cy="315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Noto Sans Symbols"/>
              <a:buChar char="▪"/>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accent5"/>
              </a:buClr>
              <a:buSzPts val="1800"/>
              <a:buFont typeface="Noto Sans Symbols"/>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accent6"/>
              </a:buClr>
              <a:buSzPts val="1500"/>
              <a:buFont typeface="Noto Sans Symbols"/>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accent4"/>
              </a:buClr>
              <a:buSzPts val="1400"/>
              <a:buFont typeface="Noto Sans Symbols"/>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2"/>
              </a:buClr>
              <a:buSzPts val="1400"/>
              <a:buFont typeface="Noto Sans Symbols"/>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77" name="Google Shape;77;p5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78" name="Google Shape;78;p54"/>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8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79" name="Google Shape;79;p54"/>
          <p:cNvSpPr/>
          <p:nvPr/>
        </p:nvSpPr>
        <p:spPr>
          <a:xfrm>
            <a:off x="0" y="0"/>
            <a:ext cx="2286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pic>
        <p:nvPicPr>
          <p:cNvPr id="80" name="Google Shape;80;p54"/>
          <p:cNvPicPr preferRelativeResize="0"/>
          <p:nvPr/>
        </p:nvPicPr>
        <p:blipFill rotWithShape="1">
          <a:blip r:embed="rId1">
            <a:alphaModFix/>
          </a:blip>
          <a:srcRect b="0" l="0" r="0" t="0"/>
          <a:stretch/>
        </p:blipFill>
        <p:spPr>
          <a:xfrm>
            <a:off x="8293283" y="82468"/>
            <a:ext cx="785843" cy="283027"/>
          </a:xfrm>
          <a:prstGeom prst="rect">
            <a:avLst/>
          </a:prstGeom>
          <a:noFill/>
          <a:ln>
            <a:noFill/>
          </a:ln>
        </p:spPr>
      </p:pic>
      <p:sp>
        <p:nvSpPr>
          <p:cNvPr id="81" name="Google Shape;81;p54"/>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p56"/>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2"/>
              </a:buClr>
              <a:buSzPts val="3300"/>
              <a:buFont typeface="Trebuchet MS"/>
              <a:buNone/>
              <a:defRPr b="1" i="0" sz="33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70" name="Google Shape;270;p56"/>
          <p:cNvSpPr txBox="1"/>
          <p:nvPr>
            <p:ph idx="1" type="body"/>
          </p:nvPr>
        </p:nvSpPr>
        <p:spPr>
          <a:xfrm>
            <a:off x="628649" y="1479478"/>
            <a:ext cx="8240700" cy="315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Noto Sans Symbols"/>
              <a:buChar char="▪"/>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accent5"/>
              </a:buClr>
              <a:buSzPts val="1800"/>
              <a:buFont typeface="Noto Sans Symbols"/>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accent6"/>
              </a:buClr>
              <a:buSzPts val="1500"/>
              <a:buFont typeface="Noto Sans Symbols"/>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accent4"/>
              </a:buClr>
              <a:buSzPts val="1400"/>
              <a:buFont typeface="Noto Sans Symbols"/>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2"/>
              </a:buClr>
              <a:buSzPts val="1400"/>
              <a:buFont typeface="Noto Sans Symbols"/>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271" name="Google Shape;271;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272" name="Google Shape;272;p56"/>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8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273" name="Google Shape;273;p56"/>
          <p:cNvSpPr/>
          <p:nvPr/>
        </p:nvSpPr>
        <p:spPr>
          <a:xfrm>
            <a:off x="0" y="0"/>
            <a:ext cx="2286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pic>
        <p:nvPicPr>
          <p:cNvPr id="274" name="Google Shape;274;p56"/>
          <p:cNvPicPr preferRelativeResize="0"/>
          <p:nvPr/>
        </p:nvPicPr>
        <p:blipFill rotWithShape="1">
          <a:blip r:embed="rId1">
            <a:alphaModFix/>
          </a:blip>
          <a:srcRect b="0" l="0" r="0" t="0"/>
          <a:stretch/>
        </p:blipFill>
        <p:spPr>
          <a:xfrm>
            <a:off x="8293283" y="82468"/>
            <a:ext cx="785843" cy="283027"/>
          </a:xfrm>
          <a:prstGeom prst="rect">
            <a:avLst/>
          </a:prstGeom>
          <a:noFill/>
          <a:ln>
            <a:noFill/>
          </a:ln>
        </p:spPr>
      </p:pic>
      <p:sp>
        <p:nvSpPr>
          <p:cNvPr id="275" name="Google Shape;275;p56"/>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2" name="Shape 462"/>
        <p:cNvGrpSpPr/>
        <p:nvPr/>
      </p:nvGrpSpPr>
      <p:grpSpPr>
        <a:xfrm>
          <a:off x="0" y="0"/>
          <a:ext cx="0" cy="0"/>
          <a:chOff x="0" y="0"/>
          <a:chExt cx="0" cy="0"/>
        </a:xfrm>
      </p:grpSpPr>
      <p:sp>
        <p:nvSpPr>
          <p:cNvPr id="463" name="Google Shape;463;p59"/>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2"/>
              </a:buClr>
              <a:buSzPts val="3300"/>
              <a:buFont typeface="Trebuchet MS"/>
              <a:buNone/>
              <a:defRPr b="1" i="0" sz="3300" u="none" cap="none" strike="noStrike">
                <a:solidFill>
                  <a:schemeClr val="lt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64" name="Google Shape;464;p59"/>
          <p:cNvSpPr txBox="1"/>
          <p:nvPr>
            <p:ph idx="1" type="body"/>
          </p:nvPr>
        </p:nvSpPr>
        <p:spPr>
          <a:xfrm>
            <a:off x="628649" y="1479478"/>
            <a:ext cx="8240700" cy="315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Noto Sans Symbols"/>
              <a:buChar char="▪"/>
              <a:defRPr b="0" i="0" sz="2100" u="none" cap="none" strike="noStrike">
                <a:solidFill>
                  <a:schemeClr val="lt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accent5"/>
              </a:buClr>
              <a:buSzPts val="1800"/>
              <a:buFont typeface="Noto Sans Symbols"/>
              <a:buChar char="▪"/>
              <a:defRPr b="0" i="0" sz="1800" u="none" cap="none" strike="noStrike">
                <a:solidFill>
                  <a:schemeClr val="lt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accent6"/>
              </a:buClr>
              <a:buSzPts val="1500"/>
              <a:buFont typeface="Noto Sans Symbols"/>
              <a:buChar char="▪"/>
              <a:defRPr b="0" i="0" sz="1500" u="none" cap="none" strike="noStrike">
                <a:solidFill>
                  <a:schemeClr val="lt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accent4"/>
              </a:buClr>
              <a:buSzPts val="1400"/>
              <a:buFont typeface="Noto Sans Symbols"/>
              <a:buChar char="▪"/>
              <a:defRPr b="0" i="0" sz="1400" u="none" cap="none" strike="noStrike">
                <a:solidFill>
                  <a:schemeClr val="lt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lt2"/>
              </a:buClr>
              <a:buSzPts val="1400"/>
              <a:buFont typeface="Noto Sans Symbols"/>
              <a:buChar char="▪"/>
              <a:defRPr b="0" i="0" sz="14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465" name="Google Shape;465;p5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9pPr>
          </a:lstStyle>
          <a:p/>
        </p:txBody>
      </p:sp>
      <p:sp>
        <p:nvSpPr>
          <p:cNvPr id="466" name="Google Shape;466;p59"/>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8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Trebuchet MS"/>
                <a:ea typeface="Trebuchet MS"/>
                <a:cs typeface="Trebuchet MS"/>
                <a:sym typeface="Trebuchet MS"/>
              </a:defRPr>
            </a:lvl9pPr>
          </a:lstStyle>
          <a:p/>
        </p:txBody>
      </p:sp>
      <p:sp>
        <p:nvSpPr>
          <p:cNvPr id="467" name="Google Shape;467;p59"/>
          <p:cNvSpPr/>
          <p:nvPr/>
        </p:nvSpPr>
        <p:spPr>
          <a:xfrm>
            <a:off x="0" y="0"/>
            <a:ext cx="2286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pic>
        <p:nvPicPr>
          <p:cNvPr id="468" name="Google Shape;468;p59"/>
          <p:cNvPicPr preferRelativeResize="0"/>
          <p:nvPr/>
        </p:nvPicPr>
        <p:blipFill rotWithShape="1">
          <a:blip r:embed="rId1">
            <a:alphaModFix/>
          </a:blip>
          <a:srcRect b="0" l="0" r="0" t="0"/>
          <a:stretch/>
        </p:blipFill>
        <p:spPr>
          <a:xfrm>
            <a:off x="8293283" y="82468"/>
            <a:ext cx="785843" cy="283027"/>
          </a:xfrm>
          <a:prstGeom prst="rect">
            <a:avLst/>
          </a:prstGeom>
          <a:noFill/>
          <a:ln>
            <a:noFill/>
          </a:ln>
        </p:spPr>
      </p:pic>
      <p:sp>
        <p:nvSpPr>
          <p:cNvPr id="469" name="Google Shape;469;p59"/>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5" r:id="rId2"/>
    <p:sldLayoutId id="2147483716" r:id="rId3"/>
    <p:sldLayoutId id="214748371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5" name="Shape 485"/>
        <p:cNvGrpSpPr/>
        <p:nvPr/>
      </p:nvGrpSpPr>
      <p:grpSpPr>
        <a:xfrm>
          <a:off x="0" y="0"/>
          <a:ext cx="0" cy="0"/>
          <a:chOff x="0" y="0"/>
          <a:chExt cx="0" cy="0"/>
        </a:xfrm>
      </p:grpSpPr>
      <p:sp>
        <p:nvSpPr>
          <p:cNvPr id="486" name="Google Shape;486;p62"/>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2"/>
              </a:buClr>
              <a:buSzPts val="3300"/>
              <a:buFont typeface="Trebuchet MS"/>
              <a:buNone/>
              <a:defRPr b="1" i="0" sz="33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7" name="Google Shape;487;p62"/>
          <p:cNvSpPr txBox="1"/>
          <p:nvPr>
            <p:ph idx="1" type="body"/>
          </p:nvPr>
        </p:nvSpPr>
        <p:spPr>
          <a:xfrm>
            <a:off x="628649" y="1479478"/>
            <a:ext cx="8240700" cy="315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Noto Sans Symbols"/>
              <a:buChar char="▪"/>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accent5"/>
              </a:buClr>
              <a:buSzPts val="1800"/>
              <a:buFont typeface="Noto Sans Symbols"/>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accent6"/>
              </a:buClr>
              <a:buSzPts val="1500"/>
              <a:buFont typeface="Noto Sans Symbols"/>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accent4"/>
              </a:buClr>
              <a:buSzPts val="1400"/>
              <a:buFont typeface="Noto Sans Symbols"/>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2"/>
              </a:buClr>
              <a:buSzPts val="1400"/>
              <a:buFont typeface="Noto Sans Symbols"/>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488" name="Google Shape;488;p6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489" name="Google Shape;489;p62"/>
          <p:cNvSpPr txBox="1"/>
          <p:nvPr>
            <p:ph idx="11" type="ftr"/>
          </p:nvPr>
        </p:nvSpPr>
        <p:spPr>
          <a:xfrm>
            <a:off x="3205857"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8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pic>
        <p:nvPicPr>
          <p:cNvPr id="490" name="Google Shape;490;p62"/>
          <p:cNvPicPr preferRelativeResize="0"/>
          <p:nvPr/>
        </p:nvPicPr>
        <p:blipFill rotWithShape="1">
          <a:blip r:embed="rId1">
            <a:alphaModFix/>
          </a:blip>
          <a:srcRect b="-1603" l="0" r="46660" t="0"/>
          <a:stretch/>
        </p:blipFill>
        <p:spPr>
          <a:xfrm>
            <a:off x="7985661" y="100693"/>
            <a:ext cx="929740" cy="469604"/>
          </a:xfrm>
          <a:prstGeom prst="rect">
            <a:avLst/>
          </a:prstGeom>
          <a:noFill/>
          <a:ln>
            <a:noFill/>
          </a:ln>
        </p:spPr>
      </p:pic>
      <p:sp>
        <p:nvSpPr>
          <p:cNvPr id="491" name="Google Shape;491;p62"/>
          <p:cNvSpPr/>
          <p:nvPr/>
        </p:nvSpPr>
        <p:spPr>
          <a:xfrm>
            <a:off x="0" y="0"/>
            <a:ext cx="2286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492" name="Google Shape;492;p62"/>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1.xml"/><Relationship Id="rId3" Type="http://schemas.openxmlformats.org/officeDocument/2006/relationships/image" Target="../media/image22.jpg"/><Relationship Id="rId4" Type="http://schemas.openxmlformats.org/officeDocument/2006/relationships/image" Target="../media/image25.jpg"/><Relationship Id="rId5" Type="http://schemas.openxmlformats.org/officeDocument/2006/relationships/image" Target="../media/image32.jpg"/><Relationship Id="rId6" Type="http://schemas.openxmlformats.org/officeDocument/2006/relationships/image" Target="../media/image27.jpg"/><Relationship Id="rId7"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35.png"/><Relationship Id="rId5"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20.png"/><Relationship Id="rId5"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38.png"/><Relationship Id="rId5"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40.png"/><Relationship Id="rId5"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0.xml"/><Relationship Id="rId3"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1.xml"/><Relationship Id="rId3" Type="http://schemas.openxmlformats.org/officeDocument/2006/relationships/image" Target="../media/image48.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52.png"/><Relationship Id="rId4" Type="http://schemas.openxmlformats.org/officeDocument/2006/relationships/image" Target="../media/image43.png"/><Relationship Id="rId5"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hyperlink" Target="https://pueblo.gpo.gov/CFPBPubs/pdfs/CFPB117.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2.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9.xml"/><Relationship Id="rId3" Type="http://schemas.openxmlformats.org/officeDocument/2006/relationships/image" Target="../media/image52.png"/><Relationship Id="rId4" Type="http://schemas.openxmlformats.org/officeDocument/2006/relationships/image" Target="../media/image43.png"/><Relationship Id="rId5" Type="http://schemas.openxmlformats.org/officeDocument/2006/relationships/image" Target="../media/image46.png"/><Relationship Id="rId6"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0.xml"/><Relationship Id="rId3"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1.xml"/><Relationship Id="rId3" Type="http://schemas.openxmlformats.org/officeDocument/2006/relationships/image" Target="../media/image51.png"/><Relationship Id="rId4" Type="http://schemas.openxmlformats.org/officeDocument/2006/relationships/hyperlink" Target="https://pueblo.gpo.gov/CFPBPubs/pdfs/CFPB117.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2.xml"/><Relationship Id="rId3" Type="http://schemas.openxmlformats.org/officeDocument/2006/relationships/image" Target="../media/image49.png"/><Relationship Id="rId4" Type="http://schemas.openxmlformats.org/officeDocument/2006/relationships/hyperlink" Target="https://pueblo.gpo.gov/CFPBPubs/pdfs/CFPB117.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3.xml"/><Relationship Id="rId3"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4.xml"/><Relationship Id="rId3" Type="http://schemas.openxmlformats.org/officeDocument/2006/relationships/image" Target="../media/image52.png"/><Relationship Id="rId4" Type="http://schemas.openxmlformats.org/officeDocument/2006/relationships/image" Target="../media/image43.png"/><Relationship Id="rId5" Type="http://schemas.openxmlformats.org/officeDocument/2006/relationships/image" Target="../media/image46.png"/><Relationship Id="rId6"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5.xml"/><Relationship Id="rId3"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6.xml"/><Relationship Id="rId3" Type="http://schemas.openxmlformats.org/officeDocument/2006/relationships/image" Target="../media/image54.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7.xml"/><Relationship Id="rId3" Type="http://schemas.openxmlformats.org/officeDocument/2006/relationships/image" Target="../media/image52.png"/><Relationship Id="rId4" Type="http://schemas.openxmlformats.org/officeDocument/2006/relationships/image" Target="../media/image43.png"/><Relationship Id="rId9" Type="http://schemas.openxmlformats.org/officeDocument/2006/relationships/image" Target="../media/image39.png"/><Relationship Id="rId5" Type="http://schemas.openxmlformats.org/officeDocument/2006/relationships/image" Target="../media/image57.png"/><Relationship Id="rId6" Type="http://schemas.openxmlformats.org/officeDocument/2006/relationships/image" Target="../media/image56.png"/><Relationship Id="rId7" Type="http://schemas.openxmlformats.org/officeDocument/2006/relationships/image" Target="../media/image55.png"/><Relationship Id="rId8" Type="http://schemas.openxmlformats.org/officeDocument/2006/relationships/image" Target="../media/image46.png"/><Relationship Id="rId10"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8.xml"/><Relationship Id="rId3"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9.xml"/><Relationship Id="rId3" Type="http://schemas.openxmlformats.org/officeDocument/2006/relationships/image" Target="../media/image52.png"/><Relationship Id="rId4" Type="http://schemas.openxmlformats.org/officeDocument/2006/relationships/image" Target="../media/image43.png"/><Relationship Id="rId9" Type="http://schemas.openxmlformats.org/officeDocument/2006/relationships/image" Target="../media/image39.png"/><Relationship Id="rId5" Type="http://schemas.openxmlformats.org/officeDocument/2006/relationships/image" Target="../media/image57.png"/><Relationship Id="rId6" Type="http://schemas.openxmlformats.org/officeDocument/2006/relationships/image" Target="../media/image56.png"/><Relationship Id="rId7" Type="http://schemas.openxmlformats.org/officeDocument/2006/relationships/image" Target="../media/image55.png"/><Relationship Id="rId8" Type="http://schemas.openxmlformats.org/officeDocument/2006/relationships/image" Target="../media/image46.png"/><Relationship Id="rId11" Type="http://schemas.openxmlformats.org/officeDocument/2006/relationships/image" Target="../media/image67.png"/><Relationship Id="rId10"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0.xml"/><Relationship Id="rId3"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image" Target="../media/image6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3.xml"/><Relationship Id="rId3" Type="http://schemas.openxmlformats.org/officeDocument/2006/relationships/image" Target="../media/image6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0.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45.xml"/><Relationship Id="rId3" Type="http://schemas.openxmlformats.org/officeDocument/2006/relationships/image" Target="../media/image63.png"/><Relationship Id="rId4" Type="http://schemas.openxmlformats.org/officeDocument/2006/relationships/image" Target="../media/image59.png"/><Relationship Id="rId5" Type="http://schemas.openxmlformats.org/officeDocument/2006/relationships/image" Target="../media/image58.png"/><Relationship Id="rId6" Type="http://schemas.openxmlformats.org/officeDocument/2006/relationships/image" Target="../media/image6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2.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2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
          <p:cNvSpPr txBox="1"/>
          <p:nvPr>
            <p:ph type="ctrTitle"/>
          </p:nvPr>
        </p:nvSpPr>
        <p:spPr>
          <a:xfrm>
            <a:off x="5432461" y="1564745"/>
            <a:ext cx="3628200" cy="3493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lt2"/>
              </a:buClr>
              <a:buSzPts val="3300"/>
              <a:buFont typeface="Trebuchet MS"/>
              <a:buNone/>
            </a:pPr>
            <a:r>
              <a:rPr lang="en" sz="3300"/>
              <a:t>Virtual </a:t>
            </a:r>
            <a:r>
              <a:rPr lang="en" sz="3300"/>
              <a:t>Credit Voyage</a:t>
            </a:r>
            <a:br>
              <a:rPr lang="en" sz="3300"/>
            </a:br>
            <a:br>
              <a:rPr lang="en" sz="3300"/>
            </a:br>
            <a:br>
              <a:rPr lang="en" sz="2400"/>
            </a:br>
            <a:br>
              <a:rPr lang="en" sz="2400"/>
            </a:br>
            <a:endParaRPr b="0" sz="3300"/>
          </a:p>
        </p:txBody>
      </p:sp>
      <p:pic>
        <p:nvPicPr>
          <p:cNvPr id="611" name="Google Shape;611;p1"/>
          <p:cNvPicPr preferRelativeResize="0"/>
          <p:nvPr/>
        </p:nvPicPr>
        <p:blipFill rotWithShape="1">
          <a:blip r:embed="rId3">
            <a:alphaModFix/>
          </a:blip>
          <a:srcRect b="0" l="0" r="0" t="0"/>
          <a:stretch/>
        </p:blipFill>
        <p:spPr>
          <a:xfrm>
            <a:off x="5539266" y="705406"/>
            <a:ext cx="655420" cy="655420"/>
          </a:xfrm>
          <a:prstGeom prst="rect">
            <a:avLst/>
          </a:prstGeom>
          <a:noFill/>
          <a:ln>
            <a:noFill/>
          </a:ln>
        </p:spPr>
      </p:pic>
      <p:sp>
        <p:nvSpPr>
          <p:cNvPr id="612" name="Google Shape;612;p1"/>
          <p:cNvSpPr/>
          <p:nvPr/>
        </p:nvSpPr>
        <p:spPr>
          <a:xfrm>
            <a:off x="7569300" y="0"/>
            <a:ext cx="1574700" cy="537000"/>
          </a:xfrm>
          <a:prstGeom prst="rect">
            <a:avLst/>
          </a:prstGeom>
          <a:solidFill>
            <a:srgbClr val="01345E"/>
          </a:solidFill>
          <a:ln cap="flat" cmpd="sng" w="9525">
            <a:solidFill>
              <a:srgbClr val="0134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0"/>
          <p:cNvSpPr txBox="1"/>
          <p:nvPr>
            <p:ph type="ctrTitle"/>
          </p:nvPr>
        </p:nvSpPr>
        <p:spPr>
          <a:xfrm>
            <a:off x="1289407" y="841772"/>
            <a:ext cx="6858000" cy="1790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1"/>
              </a:buClr>
              <a:buSzPts val="4100"/>
              <a:buFont typeface="Trebuchet MS"/>
              <a:buNone/>
            </a:pPr>
            <a:r>
              <a:rPr lang="en"/>
              <a:t>Step 3</a:t>
            </a:r>
            <a:endParaRPr/>
          </a:p>
        </p:txBody>
      </p:sp>
      <p:sp>
        <p:nvSpPr>
          <p:cNvPr id="701" name="Google Shape;701;p10"/>
          <p:cNvSpPr txBox="1"/>
          <p:nvPr>
            <p:ph idx="1" type="subTitle"/>
          </p:nvPr>
        </p:nvSpPr>
        <p:spPr>
          <a:xfrm>
            <a:off x="1289407" y="3014408"/>
            <a:ext cx="6858000" cy="10023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SzPts val="2400"/>
              <a:buNone/>
            </a:pPr>
            <a:r>
              <a:rPr lang="en"/>
              <a:t>Why Credit Matters</a:t>
            </a:r>
            <a:endParaRPr/>
          </a:p>
        </p:txBody>
      </p:sp>
      <p:sp>
        <p:nvSpPr>
          <p:cNvPr id="702" name="Google Shape;702;p10"/>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703" name="Google Shape;703;p10"/>
          <p:cNvPicPr preferRelativeResize="0"/>
          <p:nvPr/>
        </p:nvPicPr>
        <p:blipFill>
          <a:blip r:embed="rId3">
            <a:alphaModFix/>
          </a:blip>
          <a:stretch>
            <a:fillRect/>
          </a:stretch>
        </p:blipFill>
        <p:spPr>
          <a:xfrm>
            <a:off x="7891828" y="0"/>
            <a:ext cx="1213650" cy="468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11"/>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a:t>What is a Credit Score?</a:t>
            </a:r>
            <a:endParaRPr/>
          </a:p>
        </p:txBody>
      </p:sp>
      <p:sp>
        <p:nvSpPr>
          <p:cNvPr id="709" name="Google Shape;709;p11"/>
          <p:cNvSpPr/>
          <p:nvPr/>
        </p:nvSpPr>
        <p:spPr>
          <a:xfrm>
            <a:off x="586178" y="1453899"/>
            <a:ext cx="1826700" cy="2832300"/>
          </a:xfrm>
          <a:prstGeom prst="roundRect">
            <a:avLst>
              <a:gd fmla="val 7789" name="adj"/>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400"/>
              <a:buFont typeface="Trebuchet MS"/>
              <a:buNone/>
            </a:pPr>
            <a:r>
              <a:t/>
            </a:r>
            <a:endParaRPr b="1" i="0" sz="14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lt1"/>
              </a:buClr>
              <a:buSzPts val="1500"/>
              <a:buFont typeface="Trebuchet MS"/>
              <a:buNone/>
            </a:pPr>
            <a:r>
              <a:rPr b="1" i="0" lang="en" sz="1500" u="none" cap="none" strike="noStrike">
                <a:solidFill>
                  <a:schemeClr val="lt1"/>
                </a:solidFill>
                <a:latin typeface="Trebuchet MS"/>
                <a:ea typeface="Trebuchet MS"/>
                <a:cs typeface="Trebuchet MS"/>
                <a:sym typeface="Trebuchet MS"/>
              </a:rPr>
              <a:t>CREDIT SCORE: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500"/>
              <a:buFont typeface="Trebuchet MS"/>
              <a:buNone/>
            </a:pPr>
            <a:r>
              <a:t/>
            </a:r>
            <a:endParaRPr b="1" i="0" sz="15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lt1"/>
                </a:solidFill>
                <a:latin typeface="Trebuchet MS"/>
                <a:ea typeface="Trebuchet MS"/>
                <a:cs typeface="Trebuchet MS"/>
                <a:sym typeface="Trebuchet MS"/>
              </a:rPr>
              <a:t>A number that summarizes how likely </a:t>
            </a:r>
            <a:r>
              <a:rPr b="1" i="0" lang="en" sz="1500" u="none" cap="none" strike="noStrike">
                <a:solidFill>
                  <a:schemeClr val="lt1"/>
                </a:solidFill>
                <a:latin typeface="Trebuchet MS"/>
                <a:ea typeface="Trebuchet MS"/>
                <a:cs typeface="Trebuchet MS"/>
                <a:sym typeface="Trebuchet MS"/>
              </a:rPr>
              <a:t>lenders think </a:t>
            </a:r>
            <a:r>
              <a:rPr b="0" i="0" lang="en" sz="1500" u="none" cap="none" strike="noStrike">
                <a:solidFill>
                  <a:schemeClr val="lt1"/>
                </a:solidFill>
                <a:latin typeface="Trebuchet MS"/>
                <a:ea typeface="Trebuchet MS"/>
                <a:cs typeface="Trebuchet MS"/>
                <a:sym typeface="Trebuchet MS"/>
              </a:rPr>
              <a:t>you are to </a:t>
            </a:r>
            <a:r>
              <a:rPr b="1" i="0" lang="en" sz="1500" u="none" cap="none" strike="noStrike">
                <a:solidFill>
                  <a:schemeClr val="lt1"/>
                </a:solidFill>
                <a:latin typeface="Trebuchet MS"/>
                <a:ea typeface="Trebuchet MS"/>
                <a:cs typeface="Trebuchet MS"/>
                <a:sym typeface="Trebuchet MS"/>
              </a:rPr>
              <a:t>repay credit. </a:t>
            </a:r>
            <a:r>
              <a:rPr b="0" i="0" lang="en" sz="1500" u="none" cap="none" strike="noStrike">
                <a:solidFill>
                  <a:schemeClr val="lt1"/>
                </a:solidFill>
                <a:latin typeface="Trebuchet MS"/>
                <a:ea typeface="Trebuchet MS"/>
                <a:cs typeface="Trebuchet MS"/>
                <a:sym typeface="Trebuchet MS"/>
              </a:rPr>
              <a:t>Most credit scores range from </a:t>
            </a:r>
            <a:r>
              <a:rPr b="1" i="0" lang="en" sz="1500" u="none" cap="none" strike="noStrike">
                <a:solidFill>
                  <a:schemeClr val="lt1"/>
                </a:solidFill>
                <a:latin typeface="Trebuchet MS"/>
                <a:ea typeface="Trebuchet MS"/>
                <a:cs typeface="Trebuchet MS"/>
                <a:sym typeface="Trebuchet MS"/>
              </a:rPr>
              <a:t>300-850.</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500"/>
              <a:buFont typeface="Trebuchet MS"/>
              <a:buNone/>
            </a:pPr>
            <a:r>
              <a:t/>
            </a:r>
            <a:endParaRPr b="0" i="0" sz="1500" u="none" cap="none" strike="noStrike">
              <a:solidFill>
                <a:schemeClr val="lt1"/>
              </a:solidFill>
              <a:latin typeface="Trebuchet MS"/>
              <a:ea typeface="Trebuchet MS"/>
              <a:cs typeface="Trebuchet MS"/>
              <a:sym typeface="Trebuchet MS"/>
            </a:endParaRPr>
          </a:p>
        </p:txBody>
      </p:sp>
      <p:sp>
        <p:nvSpPr>
          <p:cNvPr id="710" name="Google Shape;710;p11"/>
          <p:cNvSpPr/>
          <p:nvPr/>
        </p:nvSpPr>
        <p:spPr>
          <a:xfrm>
            <a:off x="6058937" y="1333365"/>
            <a:ext cx="2492100" cy="692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Trebuchet MS"/>
                <a:ea typeface="Trebuchet MS"/>
                <a:cs typeface="Trebuchet MS"/>
                <a:sym typeface="Trebuchet MS"/>
              </a:rPr>
              <a:t>Usually, a higher score gives you access to better interest rates</a:t>
            </a:r>
            <a:endParaRPr b="0" i="0" sz="1100" u="none" cap="none" strike="noStrike">
              <a:solidFill>
                <a:srgbClr val="000000"/>
              </a:solidFill>
              <a:latin typeface="Arial"/>
              <a:ea typeface="Arial"/>
              <a:cs typeface="Arial"/>
              <a:sym typeface="Arial"/>
            </a:endParaRPr>
          </a:p>
        </p:txBody>
      </p:sp>
      <p:sp>
        <p:nvSpPr>
          <p:cNvPr id="711" name="Google Shape;711;p11"/>
          <p:cNvSpPr/>
          <p:nvPr/>
        </p:nvSpPr>
        <p:spPr>
          <a:xfrm>
            <a:off x="3298555" y="1286950"/>
            <a:ext cx="2000700" cy="692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Trebuchet MS"/>
                <a:ea typeface="Trebuchet MS"/>
                <a:cs typeface="Trebuchet MS"/>
                <a:sym typeface="Trebuchet MS"/>
              </a:rPr>
              <a:t>A good credit score can qualify you for loans to …</a:t>
            </a:r>
            <a:endParaRPr b="0" i="0" sz="1100" u="none" cap="none" strike="noStrike">
              <a:solidFill>
                <a:srgbClr val="000000"/>
              </a:solidFill>
              <a:latin typeface="Arial"/>
              <a:ea typeface="Arial"/>
              <a:cs typeface="Arial"/>
              <a:sym typeface="Arial"/>
            </a:endParaRPr>
          </a:p>
        </p:txBody>
      </p:sp>
      <p:sp>
        <p:nvSpPr>
          <p:cNvPr id="712" name="Google Shape;712;p11"/>
          <p:cNvSpPr/>
          <p:nvPr/>
        </p:nvSpPr>
        <p:spPr>
          <a:xfrm>
            <a:off x="3785027" y="2811527"/>
            <a:ext cx="985800" cy="30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Buy a car</a:t>
            </a:r>
            <a:endParaRPr b="0" i="0" sz="1400" u="none" cap="none" strike="noStrike">
              <a:solidFill>
                <a:schemeClr val="dk1"/>
              </a:solidFill>
              <a:latin typeface="Trebuchet MS"/>
              <a:ea typeface="Trebuchet MS"/>
              <a:cs typeface="Trebuchet MS"/>
              <a:sym typeface="Trebuchet MS"/>
            </a:endParaRPr>
          </a:p>
        </p:txBody>
      </p:sp>
      <p:sp>
        <p:nvSpPr>
          <p:cNvPr id="713" name="Google Shape;713;p11"/>
          <p:cNvSpPr/>
          <p:nvPr/>
        </p:nvSpPr>
        <p:spPr>
          <a:xfrm>
            <a:off x="3785027" y="3551835"/>
            <a:ext cx="1229700" cy="30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Buy a house</a:t>
            </a:r>
            <a:endParaRPr b="0" i="0" sz="1400" u="none" cap="none" strike="noStrike">
              <a:solidFill>
                <a:schemeClr val="dk1"/>
              </a:solidFill>
              <a:latin typeface="Trebuchet MS"/>
              <a:ea typeface="Trebuchet MS"/>
              <a:cs typeface="Trebuchet MS"/>
              <a:sym typeface="Trebuchet MS"/>
            </a:endParaRPr>
          </a:p>
        </p:txBody>
      </p:sp>
      <p:sp>
        <p:nvSpPr>
          <p:cNvPr id="714" name="Google Shape;714;p11"/>
          <p:cNvSpPr/>
          <p:nvPr/>
        </p:nvSpPr>
        <p:spPr>
          <a:xfrm>
            <a:off x="3785027" y="2158219"/>
            <a:ext cx="1677900" cy="30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Get a credit card</a:t>
            </a:r>
            <a:endParaRPr b="0" i="0" sz="1400" u="none" cap="none" strike="noStrike">
              <a:solidFill>
                <a:schemeClr val="dk1"/>
              </a:solidFill>
              <a:latin typeface="Trebuchet MS"/>
              <a:ea typeface="Trebuchet MS"/>
              <a:cs typeface="Trebuchet MS"/>
              <a:sym typeface="Trebuchet MS"/>
            </a:endParaRPr>
          </a:p>
        </p:txBody>
      </p:sp>
      <p:grpSp>
        <p:nvGrpSpPr>
          <p:cNvPr id="715" name="Google Shape;715;p11"/>
          <p:cNvGrpSpPr/>
          <p:nvPr/>
        </p:nvGrpSpPr>
        <p:grpSpPr>
          <a:xfrm>
            <a:off x="3130824" y="3468242"/>
            <a:ext cx="523281" cy="548063"/>
            <a:chOff x="2910883" y="3714579"/>
            <a:chExt cx="594300" cy="594300"/>
          </a:xfrm>
        </p:grpSpPr>
        <p:sp>
          <p:nvSpPr>
            <p:cNvPr id="716" name="Google Shape;716;p11"/>
            <p:cNvSpPr/>
            <p:nvPr/>
          </p:nvSpPr>
          <p:spPr>
            <a:xfrm>
              <a:off x="2910883" y="3714579"/>
              <a:ext cx="594300" cy="594300"/>
            </a:xfrm>
            <a:prstGeom prst="ellipse">
              <a:avLst/>
            </a:prstGeom>
            <a:solidFill>
              <a:srgbClr val="C0C0C0"/>
            </a:solidFill>
            <a:ln cap="flat" cmpd="sng" w="12700">
              <a:solidFill>
                <a:srgbClr val="E0D8C5"/>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pic>
          <p:nvPicPr>
            <p:cNvPr descr="Image result for buy a house&quot;" id="717" name="Google Shape;717;p11"/>
            <p:cNvPicPr preferRelativeResize="0"/>
            <p:nvPr/>
          </p:nvPicPr>
          <p:blipFill rotWithShape="1">
            <a:blip r:embed="rId3">
              <a:alphaModFix/>
            </a:blip>
            <a:srcRect b="0" l="23387" r="23386" t="0"/>
            <a:stretch/>
          </p:blipFill>
          <p:spPr>
            <a:xfrm>
              <a:off x="2941585" y="3748502"/>
              <a:ext cx="548700" cy="548700"/>
            </a:xfrm>
            <a:prstGeom prst="flowChartConnector">
              <a:avLst/>
            </a:prstGeom>
            <a:noFill/>
            <a:ln>
              <a:noFill/>
            </a:ln>
          </p:spPr>
        </p:pic>
      </p:grpSp>
      <p:grpSp>
        <p:nvGrpSpPr>
          <p:cNvPr id="718" name="Google Shape;718;p11"/>
          <p:cNvGrpSpPr/>
          <p:nvPr/>
        </p:nvGrpSpPr>
        <p:grpSpPr>
          <a:xfrm>
            <a:off x="3130824" y="2757882"/>
            <a:ext cx="523281" cy="548063"/>
            <a:chOff x="2894474" y="2872864"/>
            <a:chExt cx="594300" cy="594300"/>
          </a:xfrm>
        </p:grpSpPr>
        <p:sp>
          <p:nvSpPr>
            <p:cNvPr id="719" name="Google Shape;719;p11"/>
            <p:cNvSpPr/>
            <p:nvPr/>
          </p:nvSpPr>
          <p:spPr>
            <a:xfrm>
              <a:off x="2894474" y="2872864"/>
              <a:ext cx="594300" cy="594300"/>
            </a:xfrm>
            <a:prstGeom prst="ellipse">
              <a:avLst/>
            </a:prstGeom>
            <a:solidFill>
              <a:srgbClr val="C0C0C0"/>
            </a:solidFill>
            <a:ln cap="flat" cmpd="sng" w="12700">
              <a:solidFill>
                <a:srgbClr val="E0D8C5"/>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pic>
          <p:nvPicPr>
            <p:cNvPr descr="Image result for buy a car&quot;" id="720" name="Google Shape;720;p11"/>
            <p:cNvPicPr preferRelativeResize="0"/>
            <p:nvPr/>
          </p:nvPicPr>
          <p:blipFill rotWithShape="1">
            <a:blip r:embed="rId4">
              <a:alphaModFix/>
            </a:blip>
            <a:srcRect b="0" l="16764" r="16763" t="0"/>
            <a:stretch/>
          </p:blipFill>
          <p:spPr>
            <a:xfrm>
              <a:off x="2920261" y="2895928"/>
              <a:ext cx="548700" cy="548700"/>
            </a:xfrm>
            <a:prstGeom prst="flowChartConnector">
              <a:avLst/>
            </a:prstGeom>
            <a:noFill/>
            <a:ln>
              <a:noFill/>
            </a:ln>
          </p:spPr>
        </p:pic>
      </p:grpSp>
      <p:grpSp>
        <p:nvGrpSpPr>
          <p:cNvPr id="721" name="Google Shape;721;p11"/>
          <p:cNvGrpSpPr/>
          <p:nvPr/>
        </p:nvGrpSpPr>
        <p:grpSpPr>
          <a:xfrm>
            <a:off x="3130825" y="2047523"/>
            <a:ext cx="523281" cy="548063"/>
            <a:chOff x="2850576" y="2096358"/>
            <a:chExt cx="594300" cy="594300"/>
          </a:xfrm>
        </p:grpSpPr>
        <p:sp>
          <p:nvSpPr>
            <p:cNvPr id="722" name="Google Shape;722;p11"/>
            <p:cNvSpPr/>
            <p:nvPr/>
          </p:nvSpPr>
          <p:spPr>
            <a:xfrm>
              <a:off x="2850576" y="2096358"/>
              <a:ext cx="594300" cy="594300"/>
            </a:xfrm>
            <a:prstGeom prst="ellipse">
              <a:avLst/>
            </a:prstGeom>
            <a:solidFill>
              <a:srgbClr val="C0C0C0"/>
            </a:solidFill>
            <a:ln cap="flat" cmpd="sng" w="12700">
              <a:solidFill>
                <a:srgbClr val="E0D8C5"/>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pic>
          <p:nvPicPr>
            <p:cNvPr descr="Image result for get a credit card&quot;" id="723" name="Google Shape;723;p11"/>
            <p:cNvPicPr preferRelativeResize="0"/>
            <p:nvPr/>
          </p:nvPicPr>
          <p:blipFill rotWithShape="1">
            <a:blip r:embed="rId5">
              <a:alphaModFix/>
            </a:blip>
            <a:srcRect b="-2468" l="2390" r="49124" t="2468"/>
            <a:stretch/>
          </p:blipFill>
          <p:spPr>
            <a:xfrm>
              <a:off x="2887950" y="2127564"/>
              <a:ext cx="548700" cy="548700"/>
            </a:xfrm>
            <a:prstGeom prst="flowChartConnector">
              <a:avLst/>
            </a:prstGeom>
            <a:noFill/>
            <a:ln>
              <a:noFill/>
            </a:ln>
          </p:spPr>
        </p:pic>
      </p:grpSp>
      <p:pic>
        <p:nvPicPr>
          <p:cNvPr descr="Image result for savings&quot;" id="724" name="Google Shape;724;p11"/>
          <p:cNvPicPr preferRelativeResize="0"/>
          <p:nvPr/>
        </p:nvPicPr>
        <p:blipFill rotWithShape="1">
          <a:blip r:embed="rId6">
            <a:alphaModFix/>
          </a:blip>
          <a:srcRect b="0" l="0" r="0" t="0"/>
          <a:stretch/>
        </p:blipFill>
        <p:spPr>
          <a:xfrm>
            <a:off x="6510330" y="2466716"/>
            <a:ext cx="1251673" cy="862333"/>
          </a:xfrm>
          <a:prstGeom prst="rect">
            <a:avLst/>
          </a:prstGeom>
          <a:noFill/>
          <a:ln>
            <a:noFill/>
          </a:ln>
        </p:spPr>
      </p:pic>
      <p:sp>
        <p:nvSpPr>
          <p:cNvPr id="725" name="Google Shape;725;p11"/>
          <p:cNvSpPr/>
          <p:nvPr/>
        </p:nvSpPr>
        <p:spPr>
          <a:xfrm>
            <a:off x="3785027" y="4158194"/>
            <a:ext cx="1273800" cy="484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Pay for higher</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education</a:t>
            </a:r>
            <a:endParaRPr b="0" i="0" sz="1400" u="none" cap="none" strike="noStrike">
              <a:solidFill>
                <a:schemeClr val="dk1"/>
              </a:solidFill>
              <a:latin typeface="Trebuchet MS"/>
              <a:ea typeface="Trebuchet MS"/>
              <a:cs typeface="Trebuchet MS"/>
              <a:sym typeface="Trebuchet MS"/>
            </a:endParaRPr>
          </a:p>
        </p:txBody>
      </p:sp>
      <p:grpSp>
        <p:nvGrpSpPr>
          <p:cNvPr id="726" name="Google Shape;726;p11"/>
          <p:cNvGrpSpPr/>
          <p:nvPr/>
        </p:nvGrpSpPr>
        <p:grpSpPr>
          <a:xfrm>
            <a:off x="3149997" y="4178600"/>
            <a:ext cx="545752" cy="558266"/>
            <a:chOff x="2901378" y="4389492"/>
            <a:chExt cx="619821" cy="605363"/>
          </a:xfrm>
        </p:grpSpPr>
        <p:sp>
          <p:nvSpPr>
            <p:cNvPr id="727" name="Google Shape;727;p11"/>
            <p:cNvSpPr/>
            <p:nvPr/>
          </p:nvSpPr>
          <p:spPr>
            <a:xfrm>
              <a:off x="2901378" y="4389492"/>
              <a:ext cx="594300" cy="594300"/>
            </a:xfrm>
            <a:prstGeom prst="ellipse">
              <a:avLst/>
            </a:prstGeom>
            <a:solidFill>
              <a:srgbClr val="C0C0C0"/>
            </a:solidFill>
            <a:ln cap="flat" cmpd="sng" w="12700">
              <a:solidFill>
                <a:srgbClr val="E0D8C5"/>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pic>
          <p:nvPicPr>
            <p:cNvPr id="728" name="Google Shape;728;p11"/>
            <p:cNvPicPr preferRelativeResize="0"/>
            <p:nvPr/>
          </p:nvPicPr>
          <p:blipFill rotWithShape="1">
            <a:blip r:embed="rId7">
              <a:alphaModFix/>
            </a:blip>
            <a:srcRect b="0" l="16643" r="16649" t="0"/>
            <a:stretch/>
          </p:blipFill>
          <p:spPr>
            <a:xfrm>
              <a:off x="2926899" y="4400555"/>
              <a:ext cx="594300" cy="594300"/>
            </a:xfrm>
            <a:prstGeom prst="flowChartConnector">
              <a:avLst/>
            </a:prstGeom>
            <a:noFill/>
            <a:ln>
              <a:noFill/>
            </a:ln>
          </p:spPr>
        </p:pic>
      </p:grpSp>
      <p:sp>
        <p:nvSpPr>
          <p:cNvPr id="729" name="Google Shape;729;p11"/>
          <p:cNvSpPr txBox="1"/>
          <p:nvPr/>
        </p:nvSpPr>
        <p:spPr>
          <a:xfrm>
            <a:off x="677042" y="4590845"/>
            <a:ext cx="2130600" cy="23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7F7F7F"/>
                </a:solidFill>
                <a:latin typeface="Trebuchet MS"/>
                <a:ea typeface="Trebuchet MS"/>
                <a:cs typeface="Trebuchet MS"/>
                <a:sym typeface="Trebuchet MS"/>
              </a:rPr>
              <a:t>Source: CFPB website 2019</a:t>
            </a:r>
            <a:endParaRPr b="0" i="0" sz="1100" u="none" cap="none" strike="noStrike">
              <a:solidFill>
                <a:srgbClr val="000000"/>
              </a:solidFill>
              <a:latin typeface="Arial"/>
              <a:ea typeface="Arial"/>
              <a:cs typeface="Arial"/>
              <a:sym typeface="Arial"/>
            </a:endParaRPr>
          </a:p>
        </p:txBody>
      </p:sp>
      <p:sp>
        <p:nvSpPr>
          <p:cNvPr id="730" name="Google Shape;730;p11"/>
          <p:cNvSpPr/>
          <p:nvPr/>
        </p:nvSpPr>
        <p:spPr>
          <a:xfrm>
            <a:off x="2874633" y="1502765"/>
            <a:ext cx="339600" cy="345300"/>
          </a:xfrm>
          <a:prstGeom prst="chevron">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p:txBody>
      </p:sp>
      <p:sp>
        <p:nvSpPr>
          <p:cNvPr id="731" name="Google Shape;731;p11"/>
          <p:cNvSpPr/>
          <p:nvPr/>
        </p:nvSpPr>
        <p:spPr>
          <a:xfrm>
            <a:off x="5629076" y="1502765"/>
            <a:ext cx="339600" cy="345300"/>
          </a:xfrm>
          <a:prstGeom prst="chevron">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p:txBody>
      </p:sp>
      <p:sp>
        <p:nvSpPr>
          <p:cNvPr id="732" name="Google Shape;732;p11"/>
          <p:cNvSpPr txBox="1"/>
          <p:nvPr/>
        </p:nvSpPr>
        <p:spPr>
          <a:xfrm>
            <a:off x="6811765" y="4818852"/>
            <a:ext cx="2057400" cy="2739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chemeClr val="dk1"/>
                </a:solidFill>
                <a:latin typeface="Trebuchet MS"/>
                <a:ea typeface="Trebuchet MS"/>
                <a:cs typeface="Trebuchet MS"/>
                <a:sym typeface="Trebuchet MS"/>
              </a:rPr>
              <a:t>‹#›</a:t>
            </a:fld>
            <a:endParaRPr b="0" i="0" sz="1100" u="none" cap="none" strike="noStrike">
              <a:solidFill>
                <a:schemeClr val="dk1"/>
              </a:solidFill>
              <a:latin typeface="Trebuchet MS"/>
              <a:ea typeface="Trebuchet MS"/>
              <a:cs typeface="Trebuchet MS"/>
              <a:sym typeface="Trebuchet MS"/>
            </a:endParaRPr>
          </a:p>
        </p:txBody>
      </p:sp>
      <p:sp>
        <p:nvSpPr>
          <p:cNvPr id="733" name="Google Shape;733;p11"/>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12"/>
          <p:cNvSpPr txBox="1"/>
          <p:nvPr>
            <p:ph idx="1" type="body"/>
          </p:nvPr>
        </p:nvSpPr>
        <p:spPr>
          <a:xfrm>
            <a:off x="3494485" y="536331"/>
            <a:ext cx="5486400" cy="43203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2700"/>
              <a:buNone/>
            </a:pPr>
            <a:r>
              <a:rPr lang="en"/>
              <a:t>Has anyone here seen their credit score? </a:t>
            </a:r>
            <a:endParaRPr/>
          </a:p>
          <a:p>
            <a:pPr indent="0" lvl="0" marL="0" rtl="0" algn="l">
              <a:lnSpc>
                <a:spcPct val="90000"/>
              </a:lnSpc>
              <a:spcBef>
                <a:spcPts val="0"/>
              </a:spcBef>
              <a:spcAft>
                <a:spcPts val="0"/>
              </a:spcAft>
              <a:buSzPts val="2700"/>
              <a:buNone/>
            </a:pPr>
            <a:r>
              <a:t/>
            </a:r>
            <a:endParaRPr/>
          </a:p>
          <a:p>
            <a:pPr indent="0" lvl="0" marL="0" rtl="0" algn="l">
              <a:lnSpc>
                <a:spcPct val="90000"/>
              </a:lnSpc>
              <a:spcBef>
                <a:spcPts val="0"/>
              </a:spcBef>
              <a:spcAft>
                <a:spcPts val="0"/>
              </a:spcAft>
              <a:buSzPts val="2700"/>
              <a:buNone/>
            </a:pPr>
            <a:r>
              <a:t/>
            </a:r>
            <a:endParaRPr>
              <a:solidFill>
                <a:srgbClr val="980000"/>
              </a:solidFill>
            </a:endParaRPr>
          </a:p>
          <a:p>
            <a:pPr indent="0" lvl="0" marL="0" rtl="0" algn="l">
              <a:lnSpc>
                <a:spcPct val="90000"/>
              </a:lnSpc>
              <a:spcBef>
                <a:spcPts val="800"/>
              </a:spcBef>
              <a:spcAft>
                <a:spcPts val="0"/>
              </a:spcAft>
              <a:buSzPts val="2700"/>
              <a:buNone/>
            </a:pPr>
            <a:r>
              <a:rPr lang="en"/>
              <a:t>Don’t worry if you’ve got a way to go. We all start somewhere. </a:t>
            </a:r>
            <a:endParaRPr/>
          </a:p>
          <a:p>
            <a:pPr indent="0" lvl="0" marL="0" rtl="0" algn="l">
              <a:lnSpc>
                <a:spcPct val="90000"/>
              </a:lnSpc>
              <a:spcBef>
                <a:spcPts val="800"/>
              </a:spcBef>
              <a:spcAft>
                <a:spcPts val="0"/>
              </a:spcAft>
              <a:buSzPts val="2700"/>
              <a:buNone/>
            </a:pPr>
            <a:r>
              <a:t/>
            </a:r>
            <a:endParaRPr>
              <a:solidFill>
                <a:srgbClr val="980000"/>
              </a:solidFill>
            </a:endParaRPr>
          </a:p>
          <a:p>
            <a:pPr indent="0" lvl="0" marL="0" rtl="0" algn="l">
              <a:lnSpc>
                <a:spcPct val="90000"/>
              </a:lnSpc>
              <a:spcBef>
                <a:spcPts val="800"/>
              </a:spcBef>
              <a:spcAft>
                <a:spcPts val="0"/>
              </a:spcAft>
              <a:buSzPts val="2700"/>
              <a:buNone/>
            </a:pPr>
            <a:r>
              <a:rPr b="1" lang="en">
                <a:solidFill>
                  <a:schemeClr val="dk2"/>
                </a:solidFill>
              </a:rPr>
              <a:t>No matter what your score is today, you’re in the right place to improve it! </a:t>
            </a:r>
            <a:endParaRPr b="1">
              <a:solidFill>
                <a:schemeClr val="dk2"/>
              </a:solidFill>
            </a:endParaRPr>
          </a:p>
        </p:txBody>
      </p:sp>
      <p:sp>
        <p:nvSpPr>
          <p:cNvPr id="739" name="Google Shape;739;p12"/>
          <p:cNvSpPr/>
          <p:nvPr/>
        </p:nvSpPr>
        <p:spPr>
          <a:xfrm>
            <a:off x="4993575" y="1335571"/>
            <a:ext cx="2681700" cy="932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Trebuchet MS"/>
                <a:ea typeface="Trebuchet MS"/>
                <a:cs typeface="Trebuchet MS"/>
                <a:sym typeface="Trebuchet MS"/>
              </a:rPr>
              <a:t>Respond on chat</a:t>
            </a:r>
            <a:endParaRPr b="0" i="0" sz="2100" u="none" cap="none" strike="noStrike">
              <a:solidFill>
                <a:schemeClr val="dk1"/>
              </a:solidFill>
              <a:latin typeface="Trebuchet MS"/>
              <a:ea typeface="Trebuchet MS"/>
              <a:cs typeface="Trebuchet MS"/>
              <a:sym typeface="Trebuchet MS"/>
            </a:endParaRPr>
          </a:p>
        </p:txBody>
      </p:sp>
      <p:sp>
        <p:nvSpPr>
          <p:cNvPr id="740" name="Google Shape;740;p12"/>
          <p:cNvSpPr txBox="1"/>
          <p:nvPr>
            <p:ph idx="4294967295"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741" name="Google Shape;741;p12"/>
          <p:cNvSpPr txBox="1"/>
          <p:nvPr>
            <p:ph type="ctrTitle"/>
          </p:nvPr>
        </p:nvSpPr>
        <p:spPr>
          <a:xfrm>
            <a:off x="719598" y="2443100"/>
            <a:ext cx="2146500" cy="15888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3300"/>
              <a:buFont typeface="Trebuchet MS"/>
              <a:buNone/>
            </a:pPr>
            <a:r>
              <a:rPr lang="en"/>
              <a:t>Quick Check-in </a:t>
            </a:r>
            <a:endParaRPr/>
          </a:p>
        </p:txBody>
      </p:sp>
      <p:sp>
        <p:nvSpPr>
          <p:cNvPr id="742" name="Google Shape;742;p12"/>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13"/>
          <p:cNvSpPr txBox="1"/>
          <p:nvPr>
            <p:ph idx="2" type="body"/>
          </p:nvPr>
        </p:nvSpPr>
        <p:spPr>
          <a:xfrm>
            <a:off x="629841" y="2233949"/>
            <a:ext cx="3076500" cy="3330300"/>
          </a:xfrm>
          <a:prstGeom prst="rect">
            <a:avLst/>
          </a:prstGeom>
          <a:noFill/>
          <a:ln>
            <a:noFill/>
          </a:ln>
        </p:spPr>
        <p:txBody>
          <a:bodyPr anchorCtr="0" anchor="t" bIns="34275" lIns="68575" spcFirstLastPara="1" rIns="68575" wrap="square" tIns="34275">
            <a:noAutofit/>
          </a:bodyPr>
          <a:lstStyle/>
          <a:p>
            <a:pPr indent="-336550" lvl="0" marL="342900" rtl="0" algn="l">
              <a:lnSpc>
                <a:spcPct val="80000"/>
              </a:lnSpc>
              <a:spcBef>
                <a:spcPts val="0"/>
              </a:spcBef>
              <a:spcAft>
                <a:spcPts val="0"/>
              </a:spcAft>
              <a:buSzPts val="1900"/>
              <a:buFont typeface="Arial"/>
              <a:buChar char="•"/>
            </a:pPr>
            <a:r>
              <a:rPr lang="en" sz="1900">
                <a:solidFill>
                  <a:schemeClr val="dk1"/>
                </a:solidFill>
              </a:rPr>
              <a:t>Check Your Credit Score through CreditWise from Capital One, or by using other credit monitoring tools.</a:t>
            </a:r>
            <a:endParaRPr/>
          </a:p>
          <a:p>
            <a:pPr indent="0" lvl="0" marL="0" rtl="0" algn="l">
              <a:lnSpc>
                <a:spcPct val="80000"/>
              </a:lnSpc>
              <a:spcBef>
                <a:spcPts val="800"/>
              </a:spcBef>
              <a:spcAft>
                <a:spcPts val="0"/>
              </a:spcAft>
              <a:buSzPts val="1200"/>
              <a:buNone/>
            </a:pPr>
            <a:r>
              <a:t/>
            </a:r>
            <a:endParaRPr/>
          </a:p>
          <a:p>
            <a:pPr indent="0" lvl="0" marL="0" rtl="0" algn="l">
              <a:lnSpc>
                <a:spcPct val="80000"/>
              </a:lnSpc>
              <a:spcBef>
                <a:spcPts val="800"/>
              </a:spcBef>
              <a:spcAft>
                <a:spcPts val="0"/>
              </a:spcAft>
              <a:buSzPts val="1200"/>
              <a:buNone/>
            </a:pPr>
            <a:r>
              <a:t/>
            </a:r>
            <a:endParaRPr/>
          </a:p>
          <a:p>
            <a:pPr indent="-215900" lvl="0" marL="342900" rtl="0" algn="l">
              <a:lnSpc>
                <a:spcPct val="80000"/>
              </a:lnSpc>
              <a:spcBef>
                <a:spcPts val="800"/>
              </a:spcBef>
              <a:spcAft>
                <a:spcPts val="0"/>
              </a:spcAft>
              <a:buSzPts val="1900"/>
              <a:buFont typeface="Arial"/>
              <a:buNone/>
            </a:pPr>
            <a:r>
              <a:t/>
            </a:r>
            <a:endParaRPr sz="1900">
              <a:solidFill>
                <a:schemeClr val="dk1"/>
              </a:solidFill>
            </a:endParaRPr>
          </a:p>
        </p:txBody>
      </p:sp>
      <p:pic>
        <p:nvPicPr>
          <p:cNvPr id="749" name="Google Shape;749;p13"/>
          <p:cNvPicPr preferRelativeResize="0"/>
          <p:nvPr/>
        </p:nvPicPr>
        <p:blipFill rotWithShape="1">
          <a:blip r:embed="rId3">
            <a:alphaModFix/>
          </a:blip>
          <a:srcRect b="0" l="0" r="0" t="0"/>
          <a:stretch/>
        </p:blipFill>
        <p:spPr>
          <a:xfrm>
            <a:off x="3829025" y="1367827"/>
            <a:ext cx="4771978" cy="3209136"/>
          </a:xfrm>
          <a:prstGeom prst="rect">
            <a:avLst/>
          </a:prstGeom>
          <a:noFill/>
          <a:ln>
            <a:noFill/>
          </a:ln>
        </p:spPr>
      </p:pic>
      <p:sp>
        <p:nvSpPr>
          <p:cNvPr id="750" name="Google Shape;750;p13"/>
          <p:cNvSpPr txBox="1"/>
          <p:nvPr>
            <p:ph type="title"/>
          </p:nvPr>
        </p:nvSpPr>
        <p:spPr>
          <a:xfrm>
            <a:off x="629841" y="235513"/>
            <a:ext cx="4754400" cy="8901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sz="3300"/>
              <a:t>Check Your Progress</a:t>
            </a:r>
            <a:endParaRPr/>
          </a:p>
        </p:txBody>
      </p:sp>
      <p:sp>
        <p:nvSpPr>
          <p:cNvPr id="751" name="Google Shape;751;p13"/>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4"/>
          <p:cNvSpPr txBox="1"/>
          <p:nvPr>
            <p:ph type="title"/>
          </p:nvPr>
        </p:nvSpPr>
        <p:spPr>
          <a:xfrm>
            <a:off x="471488" y="167987"/>
            <a:ext cx="5007300" cy="699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2"/>
              </a:buClr>
              <a:buSzPts val="3300"/>
              <a:buFont typeface="Trebuchet MS"/>
              <a:buNone/>
            </a:pPr>
            <a:r>
              <a:rPr lang="en"/>
              <a:t>A Story About Why Credit Matters</a:t>
            </a:r>
            <a:endParaRPr/>
          </a:p>
        </p:txBody>
      </p:sp>
      <p:pic>
        <p:nvPicPr>
          <p:cNvPr id="757" name="Google Shape;757;p14"/>
          <p:cNvPicPr preferRelativeResize="0"/>
          <p:nvPr/>
        </p:nvPicPr>
        <p:blipFill rotWithShape="1">
          <a:blip r:embed="rId3">
            <a:alphaModFix/>
          </a:blip>
          <a:srcRect b="47474" l="26565" r="29188" t="22481"/>
          <a:stretch/>
        </p:blipFill>
        <p:spPr>
          <a:xfrm>
            <a:off x="3241964" y="3358393"/>
            <a:ext cx="2628900" cy="1785108"/>
          </a:xfrm>
          <a:prstGeom prst="rect">
            <a:avLst/>
          </a:prstGeom>
          <a:noFill/>
          <a:ln>
            <a:noFill/>
          </a:ln>
        </p:spPr>
      </p:pic>
      <p:grpSp>
        <p:nvGrpSpPr>
          <p:cNvPr id="758" name="Google Shape;758;p14"/>
          <p:cNvGrpSpPr/>
          <p:nvPr/>
        </p:nvGrpSpPr>
        <p:grpSpPr>
          <a:xfrm>
            <a:off x="2141053" y="1959141"/>
            <a:ext cx="4940552" cy="1620982"/>
            <a:chOff x="2781518" y="2646217"/>
            <a:chExt cx="6587402" cy="2161309"/>
          </a:xfrm>
        </p:grpSpPr>
        <p:grpSp>
          <p:nvGrpSpPr>
            <p:cNvPr id="759" name="Google Shape;759;p14"/>
            <p:cNvGrpSpPr/>
            <p:nvPr/>
          </p:nvGrpSpPr>
          <p:grpSpPr>
            <a:xfrm>
              <a:off x="7282846" y="2646217"/>
              <a:ext cx="2086074" cy="2161308"/>
              <a:chOff x="7439892" y="2535382"/>
              <a:chExt cx="2086074" cy="2161308"/>
            </a:xfrm>
          </p:grpSpPr>
          <p:pic>
            <p:nvPicPr>
              <p:cNvPr id="760" name="Google Shape;760;p14"/>
              <p:cNvPicPr preferRelativeResize="0"/>
              <p:nvPr/>
            </p:nvPicPr>
            <p:blipFill rotWithShape="1">
              <a:blip r:embed="rId4">
                <a:alphaModFix/>
              </a:blip>
              <a:srcRect b="18181" l="19494" r="18888" t="17977"/>
              <a:stretch/>
            </p:blipFill>
            <p:spPr>
              <a:xfrm>
                <a:off x="7439892" y="2535382"/>
                <a:ext cx="2086074" cy="2161308"/>
              </a:xfrm>
              <a:prstGeom prst="rect">
                <a:avLst/>
              </a:prstGeom>
              <a:noFill/>
              <a:ln>
                <a:noFill/>
              </a:ln>
            </p:spPr>
          </p:pic>
          <p:pic>
            <p:nvPicPr>
              <p:cNvPr id="761" name="Google Shape;761;p14"/>
              <p:cNvPicPr preferRelativeResize="0"/>
              <p:nvPr/>
            </p:nvPicPr>
            <p:blipFill rotWithShape="1">
              <a:blip r:embed="rId5">
                <a:alphaModFix/>
              </a:blip>
              <a:srcRect b="25050" l="13834" r="14444" t="24444"/>
              <a:stretch/>
            </p:blipFill>
            <p:spPr>
              <a:xfrm>
                <a:off x="7827819" y="2881744"/>
                <a:ext cx="1200084" cy="845130"/>
              </a:xfrm>
              <a:prstGeom prst="rect">
                <a:avLst/>
              </a:prstGeom>
              <a:noFill/>
              <a:ln>
                <a:noFill/>
              </a:ln>
            </p:spPr>
          </p:pic>
        </p:grpSp>
        <p:grpSp>
          <p:nvGrpSpPr>
            <p:cNvPr id="762" name="Google Shape;762;p14"/>
            <p:cNvGrpSpPr/>
            <p:nvPr/>
          </p:nvGrpSpPr>
          <p:grpSpPr>
            <a:xfrm flipH="1">
              <a:off x="2781518" y="2646218"/>
              <a:ext cx="2086074" cy="2161308"/>
              <a:chOff x="7439892" y="2535382"/>
              <a:chExt cx="2086074" cy="2161308"/>
            </a:xfrm>
          </p:grpSpPr>
          <p:pic>
            <p:nvPicPr>
              <p:cNvPr id="763" name="Google Shape;763;p14"/>
              <p:cNvPicPr preferRelativeResize="0"/>
              <p:nvPr/>
            </p:nvPicPr>
            <p:blipFill rotWithShape="1">
              <a:blip r:embed="rId4">
                <a:alphaModFix/>
              </a:blip>
              <a:srcRect b="18181" l="19494" r="18888" t="17977"/>
              <a:stretch/>
            </p:blipFill>
            <p:spPr>
              <a:xfrm>
                <a:off x="7439892" y="2535382"/>
                <a:ext cx="2086074" cy="2161308"/>
              </a:xfrm>
              <a:prstGeom prst="rect">
                <a:avLst/>
              </a:prstGeom>
              <a:noFill/>
              <a:ln>
                <a:noFill/>
              </a:ln>
            </p:spPr>
          </p:pic>
          <p:pic>
            <p:nvPicPr>
              <p:cNvPr id="764" name="Google Shape;764;p14"/>
              <p:cNvPicPr preferRelativeResize="0"/>
              <p:nvPr/>
            </p:nvPicPr>
            <p:blipFill rotWithShape="1">
              <a:blip r:embed="rId5">
                <a:alphaModFix/>
              </a:blip>
              <a:srcRect b="25050" l="13834" r="14444" t="24444"/>
              <a:stretch/>
            </p:blipFill>
            <p:spPr>
              <a:xfrm>
                <a:off x="7827819" y="2881744"/>
                <a:ext cx="1200084" cy="845130"/>
              </a:xfrm>
              <a:prstGeom prst="rect">
                <a:avLst/>
              </a:prstGeom>
              <a:noFill/>
              <a:ln>
                <a:noFill/>
              </a:ln>
            </p:spPr>
          </p:pic>
        </p:grpSp>
      </p:grpSp>
      <p:sp>
        <p:nvSpPr>
          <p:cNvPr id="765" name="Google Shape;765;p14"/>
          <p:cNvSpPr txBox="1"/>
          <p:nvPr/>
        </p:nvSpPr>
        <p:spPr>
          <a:xfrm>
            <a:off x="628650" y="1479988"/>
            <a:ext cx="80637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Trebuchet MS"/>
                <a:ea typeface="Trebuchet MS"/>
                <a:cs typeface="Trebuchet MS"/>
                <a:sym typeface="Trebuchet MS"/>
              </a:rPr>
              <a:t>Ms. Garcia and Mr. Jones both want to buy the </a:t>
            </a:r>
            <a:r>
              <a:rPr b="1" i="0" lang="en" sz="2100" u="none" cap="none" strike="noStrike">
                <a:solidFill>
                  <a:schemeClr val="dk2"/>
                </a:solidFill>
                <a:latin typeface="Trebuchet MS"/>
                <a:ea typeface="Trebuchet MS"/>
                <a:cs typeface="Trebuchet MS"/>
                <a:sym typeface="Trebuchet MS"/>
              </a:rPr>
              <a:t>same car</a:t>
            </a:r>
            <a:r>
              <a:rPr b="0" i="0" lang="en" sz="2100" u="none" cap="none" strike="noStrike">
                <a:solidFill>
                  <a:schemeClr val="dk1"/>
                </a:solidFill>
                <a:latin typeface="Trebuchet MS"/>
                <a:ea typeface="Trebuchet MS"/>
                <a:cs typeface="Trebuchet MS"/>
                <a:sym typeface="Trebuchet MS"/>
              </a:rPr>
              <a:t>.</a:t>
            </a:r>
            <a:endParaRPr b="0" i="0" sz="1100" u="none" cap="none" strike="noStrike">
              <a:solidFill>
                <a:srgbClr val="000000"/>
              </a:solidFill>
              <a:latin typeface="Arial"/>
              <a:ea typeface="Arial"/>
              <a:cs typeface="Arial"/>
              <a:sym typeface="Arial"/>
            </a:endParaRPr>
          </a:p>
        </p:txBody>
      </p:sp>
      <p:sp>
        <p:nvSpPr>
          <p:cNvPr id="766" name="Google Shape;766;p14"/>
          <p:cNvSpPr txBox="1"/>
          <p:nvPr>
            <p:ph idx="10" type="dt"/>
          </p:nvPr>
        </p:nvSpPr>
        <p:spPr>
          <a:xfrm>
            <a:off x="471488" y="3575447"/>
            <a:ext cx="1542900" cy="2055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767" name="Google Shape;767;p14"/>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grpSp>
        <p:nvGrpSpPr>
          <p:cNvPr id="772" name="Google Shape;772;p15"/>
          <p:cNvGrpSpPr/>
          <p:nvPr/>
        </p:nvGrpSpPr>
        <p:grpSpPr>
          <a:xfrm>
            <a:off x="810753" y="3311663"/>
            <a:ext cx="7379718" cy="1831836"/>
            <a:chOff x="1081004" y="4415551"/>
            <a:chExt cx="9839624" cy="2442448"/>
          </a:xfrm>
        </p:grpSpPr>
        <p:pic>
          <p:nvPicPr>
            <p:cNvPr id="773" name="Google Shape;773;p15"/>
            <p:cNvPicPr preferRelativeResize="0"/>
            <p:nvPr/>
          </p:nvPicPr>
          <p:blipFill rotWithShape="1">
            <a:blip r:embed="rId3">
              <a:alphaModFix/>
            </a:blip>
            <a:srcRect b="47879" l="30403" r="28787" t="16565"/>
            <a:stretch/>
          </p:blipFill>
          <p:spPr>
            <a:xfrm>
              <a:off x="1081004" y="4415551"/>
              <a:ext cx="2798619" cy="2438400"/>
            </a:xfrm>
            <a:prstGeom prst="rect">
              <a:avLst/>
            </a:prstGeom>
            <a:noFill/>
            <a:ln>
              <a:noFill/>
            </a:ln>
          </p:spPr>
        </p:pic>
        <p:pic>
          <p:nvPicPr>
            <p:cNvPr id="774" name="Google Shape;774;p15"/>
            <p:cNvPicPr preferRelativeResize="0"/>
            <p:nvPr/>
          </p:nvPicPr>
          <p:blipFill rotWithShape="1">
            <a:blip r:embed="rId3">
              <a:alphaModFix/>
            </a:blip>
            <a:srcRect b="47879" l="30403" r="28787" t="16565"/>
            <a:stretch/>
          </p:blipFill>
          <p:spPr>
            <a:xfrm flipH="1">
              <a:off x="8122009" y="4419599"/>
              <a:ext cx="2798619" cy="2438400"/>
            </a:xfrm>
            <a:prstGeom prst="rect">
              <a:avLst/>
            </a:prstGeom>
            <a:noFill/>
            <a:ln>
              <a:noFill/>
            </a:ln>
          </p:spPr>
        </p:pic>
      </p:grpSp>
      <p:sp>
        <p:nvSpPr>
          <p:cNvPr id="775" name="Google Shape;775;p15"/>
          <p:cNvSpPr txBox="1"/>
          <p:nvPr>
            <p:ph type="title"/>
          </p:nvPr>
        </p:nvSpPr>
        <p:spPr>
          <a:xfrm>
            <a:off x="471488" y="167987"/>
            <a:ext cx="5007300" cy="699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2"/>
              </a:buClr>
              <a:buSzPts val="3300"/>
              <a:buFont typeface="Trebuchet MS"/>
              <a:buNone/>
            </a:pPr>
            <a:r>
              <a:rPr lang="en"/>
              <a:t>A Story About Why Credit Matters</a:t>
            </a:r>
            <a:endParaRPr/>
          </a:p>
        </p:txBody>
      </p:sp>
      <p:pic>
        <p:nvPicPr>
          <p:cNvPr id="776" name="Google Shape;776;p15"/>
          <p:cNvPicPr preferRelativeResize="0"/>
          <p:nvPr/>
        </p:nvPicPr>
        <p:blipFill rotWithShape="1">
          <a:blip r:embed="rId4">
            <a:alphaModFix/>
          </a:blip>
          <a:srcRect b="47474" l="26565" r="29188" t="22481"/>
          <a:stretch/>
        </p:blipFill>
        <p:spPr>
          <a:xfrm>
            <a:off x="3241964" y="3358393"/>
            <a:ext cx="2628900" cy="1785108"/>
          </a:xfrm>
          <a:prstGeom prst="rect">
            <a:avLst/>
          </a:prstGeom>
          <a:noFill/>
          <a:ln>
            <a:noFill/>
          </a:ln>
        </p:spPr>
      </p:pic>
      <p:grpSp>
        <p:nvGrpSpPr>
          <p:cNvPr id="777" name="Google Shape;777;p15"/>
          <p:cNvGrpSpPr/>
          <p:nvPr/>
        </p:nvGrpSpPr>
        <p:grpSpPr>
          <a:xfrm>
            <a:off x="1932710" y="2063358"/>
            <a:ext cx="1916696" cy="2451541"/>
            <a:chOff x="2576946" y="2543319"/>
            <a:chExt cx="2555595" cy="3268721"/>
          </a:xfrm>
        </p:grpSpPr>
        <p:grpSp>
          <p:nvGrpSpPr>
            <p:cNvPr id="778" name="Google Shape;778;p15"/>
            <p:cNvGrpSpPr/>
            <p:nvPr/>
          </p:nvGrpSpPr>
          <p:grpSpPr>
            <a:xfrm>
              <a:off x="2576946" y="4103018"/>
              <a:ext cx="1745701" cy="1709022"/>
              <a:chOff x="3287866" y="4323780"/>
              <a:chExt cx="1745701" cy="1709022"/>
            </a:xfrm>
          </p:grpSpPr>
          <p:pic>
            <p:nvPicPr>
              <p:cNvPr id="779" name="Google Shape;779;p15"/>
              <p:cNvPicPr preferRelativeResize="0"/>
              <p:nvPr/>
            </p:nvPicPr>
            <p:blipFill rotWithShape="1">
              <a:blip r:embed="rId5">
                <a:alphaModFix/>
              </a:blip>
              <a:srcRect b="17376" l="21716" r="21716" t="17368"/>
              <a:stretch/>
            </p:blipFill>
            <p:spPr>
              <a:xfrm flipH="1">
                <a:off x="3287866" y="4323780"/>
                <a:ext cx="1745673" cy="1709022"/>
              </a:xfrm>
              <a:prstGeom prst="rect">
                <a:avLst/>
              </a:prstGeom>
              <a:noFill/>
              <a:ln>
                <a:noFill/>
              </a:ln>
            </p:spPr>
          </p:pic>
          <p:sp>
            <p:nvSpPr>
              <p:cNvPr id="780" name="Google Shape;780;p15"/>
              <p:cNvSpPr txBox="1"/>
              <p:nvPr/>
            </p:nvSpPr>
            <p:spPr>
              <a:xfrm>
                <a:off x="3287867" y="4580474"/>
                <a:ext cx="1745700" cy="1015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chemeClr val="accent1"/>
                    </a:solidFill>
                    <a:latin typeface="Trebuchet MS"/>
                    <a:ea typeface="Trebuchet MS"/>
                    <a:cs typeface="Trebuchet MS"/>
                    <a:sym typeface="Trebuchet MS"/>
                  </a:rPr>
                  <a:t>$10,000, 3 years</a:t>
                </a:r>
                <a:endParaRPr b="0" i="0" sz="1100" u="none" cap="none" strike="noStrike">
                  <a:solidFill>
                    <a:srgbClr val="000000"/>
                  </a:solidFill>
                  <a:latin typeface="Arial"/>
                  <a:ea typeface="Arial"/>
                  <a:cs typeface="Arial"/>
                  <a:sym typeface="Arial"/>
                </a:endParaRPr>
              </a:p>
            </p:txBody>
          </p:sp>
        </p:grpSp>
        <p:grpSp>
          <p:nvGrpSpPr>
            <p:cNvPr id="781" name="Google Shape;781;p15"/>
            <p:cNvGrpSpPr/>
            <p:nvPr/>
          </p:nvGrpSpPr>
          <p:grpSpPr>
            <a:xfrm>
              <a:off x="3386868" y="2543319"/>
              <a:ext cx="1745673" cy="1495629"/>
              <a:chOff x="2922169" y="2619489"/>
              <a:chExt cx="1745673" cy="1495629"/>
            </a:xfrm>
          </p:grpSpPr>
          <p:pic>
            <p:nvPicPr>
              <p:cNvPr id="782" name="Google Shape;782;p15"/>
              <p:cNvPicPr preferRelativeResize="0"/>
              <p:nvPr/>
            </p:nvPicPr>
            <p:blipFill rotWithShape="1">
              <a:blip r:embed="rId5">
                <a:alphaModFix/>
              </a:blip>
              <a:srcRect b="17376" l="21716" r="21716" t="17368"/>
              <a:stretch/>
            </p:blipFill>
            <p:spPr>
              <a:xfrm>
                <a:off x="2922169" y="2619489"/>
                <a:ext cx="1745673" cy="1495629"/>
              </a:xfrm>
              <a:prstGeom prst="rect">
                <a:avLst/>
              </a:prstGeom>
              <a:noFill/>
              <a:ln>
                <a:noFill/>
              </a:ln>
            </p:spPr>
          </p:pic>
          <p:sp>
            <p:nvSpPr>
              <p:cNvPr id="783" name="Google Shape;783;p15"/>
              <p:cNvSpPr txBox="1"/>
              <p:nvPr/>
            </p:nvSpPr>
            <p:spPr>
              <a:xfrm>
                <a:off x="3164623" y="2924002"/>
                <a:ext cx="1260900" cy="6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accent1"/>
                    </a:solidFill>
                    <a:latin typeface="Trebuchet MS"/>
                    <a:ea typeface="Trebuchet MS"/>
                    <a:cs typeface="Trebuchet MS"/>
                    <a:sym typeface="Trebuchet MS"/>
                  </a:rPr>
                  <a:t>$</a:t>
                </a:r>
                <a:endParaRPr b="0" i="0" sz="1100" u="none" cap="none" strike="noStrike">
                  <a:solidFill>
                    <a:srgbClr val="000000"/>
                  </a:solidFill>
                  <a:latin typeface="Arial"/>
                  <a:ea typeface="Arial"/>
                  <a:cs typeface="Arial"/>
                  <a:sym typeface="Arial"/>
                </a:endParaRPr>
              </a:p>
            </p:txBody>
          </p:sp>
        </p:grpSp>
      </p:grpSp>
      <p:sp>
        <p:nvSpPr>
          <p:cNvPr id="784" name="Google Shape;784;p15"/>
          <p:cNvSpPr txBox="1"/>
          <p:nvPr/>
        </p:nvSpPr>
        <p:spPr>
          <a:xfrm>
            <a:off x="628650" y="1473194"/>
            <a:ext cx="80637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Trebuchet MS"/>
                <a:ea typeface="Trebuchet MS"/>
                <a:cs typeface="Trebuchet MS"/>
                <a:sym typeface="Trebuchet MS"/>
              </a:rPr>
              <a:t>They both apply for and receive a 3-year loan for $10,000. </a:t>
            </a:r>
            <a:endParaRPr b="0" i="0" sz="1100" u="none" cap="none" strike="noStrike">
              <a:solidFill>
                <a:srgbClr val="000000"/>
              </a:solidFill>
              <a:latin typeface="Arial"/>
              <a:ea typeface="Arial"/>
              <a:cs typeface="Arial"/>
              <a:sym typeface="Arial"/>
            </a:endParaRPr>
          </a:p>
        </p:txBody>
      </p:sp>
      <p:grpSp>
        <p:nvGrpSpPr>
          <p:cNvPr id="785" name="Google Shape;785;p15"/>
          <p:cNvGrpSpPr/>
          <p:nvPr/>
        </p:nvGrpSpPr>
        <p:grpSpPr>
          <a:xfrm>
            <a:off x="5272579" y="2007362"/>
            <a:ext cx="1948751" cy="2451541"/>
            <a:chOff x="2195373" y="2543319"/>
            <a:chExt cx="2598334" cy="3268721"/>
          </a:xfrm>
        </p:grpSpPr>
        <p:grpSp>
          <p:nvGrpSpPr>
            <p:cNvPr id="786" name="Google Shape;786;p15"/>
            <p:cNvGrpSpPr/>
            <p:nvPr/>
          </p:nvGrpSpPr>
          <p:grpSpPr>
            <a:xfrm>
              <a:off x="3048007" y="4103018"/>
              <a:ext cx="1745700" cy="1709022"/>
              <a:chOff x="3758927" y="4323780"/>
              <a:chExt cx="1745700" cy="1709022"/>
            </a:xfrm>
          </p:grpSpPr>
          <p:pic>
            <p:nvPicPr>
              <p:cNvPr id="787" name="Google Shape;787;p15"/>
              <p:cNvPicPr preferRelativeResize="0"/>
              <p:nvPr/>
            </p:nvPicPr>
            <p:blipFill rotWithShape="1">
              <a:blip r:embed="rId5">
                <a:alphaModFix/>
              </a:blip>
              <a:srcRect b="17376" l="21716" r="21716" t="17368"/>
              <a:stretch/>
            </p:blipFill>
            <p:spPr>
              <a:xfrm>
                <a:off x="3758927" y="4323780"/>
                <a:ext cx="1745673" cy="1709022"/>
              </a:xfrm>
              <a:prstGeom prst="rect">
                <a:avLst/>
              </a:prstGeom>
              <a:noFill/>
              <a:ln>
                <a:noFill/>
              </a:ln>
            </p:spPr>
          </p:pic>
          <p:sp>
            <p:nvSpPr>
              <p:cNvPr id="788" name="Google Shape;788;p15"/>
              <p:cNvSpPr txBox="1"/>
              <p:nvPr/>
            </p:nvSpPr>
            <p:spPr>
              <a:xfrm>
                <a:off x="3758927" y="4580474"/>
                <a:ext cx="1745700" cy="1015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chemeClr val="accent1"/>
                    </a:solidFill>
                    <a:latin typeface="Trebuchet MS"/>
                    <a:ea typeface="Trebuchet MS"/>
                    <a:cs typeface="Trebuchet MS"/>
                    <a:sym typeface="Trebuchet MS"/>
                  </a:rPr>
                  <a:t>$10,000, 3 years</a:t>
                </a:r>
                <a:endParaRPr b="0" i="0" sz="1100" u="none" cap="none" strike="noStrike">
                  <a:solidFill>
                    <a:srgbClr val="000000"/>
                  </a:solidFill>
                  <a:latin typeface="Arial"/>
                  <a:ea typeface="Arial"/>
                  <a:cs typeface="Arial"/>
                  <a:sym typeface="Arial"/>
                </a:endParaRPr>
              </a:p>
            </p:txBody>
          </p:sp>
        </p:grpSp>
        <p:grpSp>
          <p:nvGrpSpPr>
            <p:cNvPr id="789" name="Google Shape;789;p15"/>
            <p:cNvGrpSpPr/>
            <p:nvPr/>
          </p:nvGrpSpPr>
          <p:grpSpPr>
            <a:xfrm>
              <a:off x="2195373" y="2543319"/>
              <a:ext cx="1745673" cy="1495629"/>
              <a:chOff x="1730674" y="2619489"/>
              <a:chExt cx="1745673" cy="1495629"/>
            </a:xfrm>
          </p:grpSpPr>
          <p:pic>
            <p:nvPicPr>
              <p:cNvPr id="790" name="Google Shape;790;p15"/>
              <p:cNvPicPr preferRelativeResize="0"/>
              <p:nvPr/>
            </p:nvPicPr>
            <p:blipFill rotWithShape="1">
              <a:blip r:embed="rId5">
                <a:alphaModFix/>
              </a:blip>
              <a:srcRect b="17376" l="21716" r="21716" t="17368"/>
              <a:stretch/>
            </p:blipFill>
            <p:spPr>
              <a:xfrm flipH="1">
                <a:off x="1730674" y="2619489"/>
                <a:ext cx="1745673" cy="1495629"/>
              </a:xfrm>
              <a:prstGeom prst="rect">
                <a:avLst/>
              </a:prstGeom>
              <a:noFill/>
              <a:ln>
                <a:noFill/>
              </a:ln>
            </p:spPr>
          </p:pic>
          <p:sp>
            <p:nvSpPr>
              <p:cNvPr id="791" name="Google Shape;791;p15"/>
              <p:cNvSpPr txBox="1"/>
              <p:nvPr/>
            </p:nvSpPr>
            <p:spPr>
              <a:xfrm>
                <a:off x="1973129" y="2924002"/>
                <a:ext cx="1260900" cy="6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accent1"/>
                    </a:solidFill>
                    <a:latin typeface="Trebuchet MS"/>
                    <a:ea typeface="Trebuchet MS"/>
                    <a:cs typeface="Trebuchet MS"/>
                    <a:sym typeface="Trebuchet MS"/>
                  </a:rPr>
                  <a:t>$</a:t>
                </a:r>
                <a:endParaRPr b="0" i="0" sz="1100" u="none" cap="none" strike="noStrike">
                  <a:solidFill>
                    <a:srgbClr val="000000"/>
                  </a:solidFill>
                  <a:latin typeface="Arial"/>
                  <a:ea typeface="Arial"/>
                  <a:cs typeface="Arial"/>
                  <a:sym typeface="Arial"/>
                </a:endParaRPr>
              </a:p>
            </p:txBody>
          </p:sp>
        </p:grpSp>
      </p:grpSp>
      <p:sp>
        <p:nvSpPr>
          <p:cNvPr id="792" name="Google Shape;792;p15"/>
          <p:cNvSpPr txBox="1"/>
          <p:nvPr>
            <p:ph idx="10" type="dt"/>
          </p:nvPr>
        </p:nvSpPr>
        <p:spPr>
          <a:xfrm>
            <a:off x="471488" y="3575447"/>
            <a:ext cx="1542900" cy="2055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793" name="Google Shape;793;p15"/>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16"/>
          <p:cNvSpPr txBox="1"/>
          <p:nvPr>
            <p:ph type="title"/>
          </p:nvPr>
        </p:nvSpPr>
        <p:spPr>
          <a:xfrm>
            <a:off x="471488" y="167987"/>
            <a:ext cx="5007300" cy="699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2"/>
              </a:buClr>
              <a:buSzPts val="3300"/>
              <a:buFont typeface="Trebuchet MS"/>
              <a:buNone/>
            </a:pPr>
            <a:r>
              <a:rPr lang="en"/>
              <a:t>A Story About Why Credit Matters</a:t>
            </a:r>
            <a:endParaRPr/>
          </a:p>
        </p:txBody>
      </p:sp>
      <p:pic>
        <p:nvPicPr>
          <p:cNvPr id="799" name="Google Shape;799;p16"/>
          <p:cNvPicPr preferRelativeResize="0"/>
          <p:nvPr/>
        </p:nvPicPr>
        <p:blipFill rotWithShape="1">
          <a:blip r:embed="rId3">
            <a:alphaModFix/>
          </a:blip>
          <a:srcRect b="47474" l="26565" r="29188" t="22481"/>
          <a:stretch/>
        </p:blipFill>
        <p:spPr>
          <a:xfrm>
            <a:off x="3241964" y="3358393"/>
            <a:ext cx="2628900" cy="1785108"/>
          </a:xfrm>
          <a:prstGeom prst="rect">
            <a:avLst/>
          </a:prstGeom>
          <a:noFill/>
          <a:ln>
            <a:noFill/>
          </a:ln>
        </p:spPr>
      </p:pic>
      <p:sp>
        <p:nvSpPr>
          <p:cNvPr id="800" name="Google Shape;800;p16"/>
          <p:cNvSpPr txBox="1"/>
          <p:nvPr/>
        </p:nvSpPr>
        <p:spPr>
          <a:xfrm>
            <a:off x="628650" y="1486302"/>
            <a:ext cx="8063700" cy="2423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Trebuchet MS"/>
                <a:ea typeface="Trebuchet MS"/>
                <a:cs typeface="Trebuchet MS"/>
                <a:sym typeface="Trebuchet MS"/>
              </a:rPr>
              <a:t>After 3 years,</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Trebuchet MS"/>
                <a:ea typeface="Trebuchet MS"/>
                <a:cs typeface="Trebuchet MS"/>
                <a:sym typeface="Trebuchet MS"/>
              </a:rPr>
              <a:t> </a:t>
            </a:r>
            <a:br>
              <a:rPr b="0" i="0" lang="en" sz="2100" u="none" cap="none" strike="noStrike">
                <a:solidFill>
                  <a:schemeClr val="dk1"/>
                </a:solidFill>
                <a:latin typeface="Trebuchet MS"/>
                <a:ea typeface="Trebuchet MS"/>
                <a:cs typeface="Trebuchet MS"/>
                <a:sym typeface="Trebuchet MS"/>
              </a:rPr>
            </a:br>
            <a:r>
              <a:rPr b="0" i="0" lang="en" sz="2100" u="none" cap="none" strike="noStrike">
                <a:solidFill>
                  <a:schemeClr val="dk1"/>
                </a:solidFill>
                <a:latin typeface="Trebuchet MS"/>
                <a:ea typeface="Trebuchet MS"/>
                <a:cs typeface="Trebuchet MS"/>
                <a:sym typeface="Trebuchet MS"/>
              </a:rPr>
              <a:t>Mr. Jones has paid almost </a:t>
            </a:r>
            <a:r>
              <a:rPr b="1" i="0" lang="en" sz="2100" u="none" cap="none" strike="noStrike">
                <a:solidFill>
                  <a:schemeClr val="accent2"/>
                </a:solidFill>
                <a:latin typeface="Arial"/>
                <a:ea typeface="Arial"/>
                <a:cs typeface="Arial"/>
                <a:sym typeface="Arial"/>
              </a:rPr>
              <a:t>$3,000 more</a:t>
            </a:r>
            <a:r>
              <a:rPr b="0" i="0" lang="en" sz="2100" u="none" cap="none" strike="noStrike">
                <a:solidFill>
                  <a:schemeClr val="dk1"/>
                </a:solidFill>
                <a:latin typeface="Trebuchet MS"/>
                <a:ea typeface="Trebuchet MS"/>
                <a:cs typeface="Trebuchet MS"/>
                <a:sym typeface="Trebuchet MS"/>
              </a:rPr>
              <a:t> than Ms. Garcia.</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accent2"/>
                </a:solidFill>
                <a:latin typeface="Trebuchet MS"/>
                <a:ea typeface="Trebuchet MS"/>
                <a:cs typeface="Trebuchet MS"/>
                <a:sym typeface="Trebuchet MS"/>
              </a:rPr>
              <a:t>What happened?</a:t>
            </a:r>
            <a:r>
              <a:rPr b="1" i="0" lang="en" sz="2100" u="sng" cap="none" strike="noStrike">
                <a:solidFill>
                  <a:schemeClr val="accent2"/>
                </a:solidFill>
                <a:latin typeface="Trebuchet MS"/>
                <a:ea typeface="Trebuchet MS"/>
                <a:cs typeface="Trebuchet MS"/>
                <a:sym typeface="Trebuchet MS"/>
              </a:rPr>
              <a:t>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1" i="0" lang="en" sz="2100" u="sng" cap="none" strike="noStrike">
                <a:solidFill>
                  <a:schemeClr val="accent2"/>
                </a:solidFill>
                <a:latin typeface="Trebuchet MS"/>
                <a:ea typeface="Trebuchet MS"/>
                <a:cs typeface="Trebuchet MS"/>
                <a:sym typeface="Trebuchet MS"/>
              </a:rPr>
              <a:t>Send responses by chat!</a:t>
            </a:r>
            <a:endParaRPr b="0" i="0" sz="2100" u="none" cap="none" strike="noStrike">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p:txBody>
      </p:sp>
      <p:sp>
        <p:nvSpPr>
          <p:cNvPr id="801" name="Google Shape;801;p16"/>
          <p:cNvSpPr/>
          <p:nvPr/>
        </p:nvSpPr>
        <p:spPr>
          <a:xfrm>
            <a:off x="6290899" y="3594313"/>
            <a:ext cx="2681700" cy="932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Trebuchet MS"/>
                <a:ea typeface="Trebuchet MS"/>
                <a:cs typeface="Trebuchet MS"/>
                <a:sym typeface="Trebuchet MS"/>
              </a:rPr>
              <a:t>Type your response in the “Chat” function</a:t>
            </a:r>
            <a:endParaRPr b="0" i="0" sz="2100" u="none" cap="none" strike="noStrike">
              <a:solidFill>
                <a:schemeClr val="dk1"/>
              </a:solidFill>
              <a:latin typeface="Trebuchet MS"/>
              <a:ea typeface="Trebuchet MS"/>
              <a:cs typeface="Trebuchet MS"/>
              <a:sym typeface="Trebuchet MS"/>
            </a:endParaRPr>
          </a:p>
        </p:txBody>
      </p:sp>
      <p:sp>
        <p:nvSpPr>
          <p:cNvPr id="802" name="Google Shape;802;p16"/>
          <p:cNvSpPr txBox="1"/>
          <p:nvPr>
            <p:ph idx="10" type="dt"/>
          </p:nvPr>
        </p:nvSpPr>
        <p:spPr>
          <a:xfrm>
            <a:off x="471488" y="3575447"/>
            <a:ext cx="1542900" cy="2055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803" name="Google Shape;803;p16"/>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17"/>
          <p:cNvSpPr txBox="1"/>
          <p:nvPr>
            <p:ph type="title"/>
          </p:nvPr>
        </p:nvSpPr>
        <p:spPr>
          <a:xfrm>
            <a:off x="471488" y="167987"/>
            <a:ext cx="5007300" cy="699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2"/>
              </a:buClr>
              <a:buSzPts val="3300"/>
              <a:buFont typeface="Trebuchet MS"/>
              <a:buNone/>
            </a:pPr>
            <a:r>
              <a:rPr lang="en"/>
              <a:t>A Story About Why Credit Matters</a:t>
            </a:r>
            <a:endParaRPr/>
          </a:p>
        </p:txBody>
      </p:sp>
      <p:pic>
        <p:nvPicPr>
          <p:cNvPr id="809" name="Google Shape;809;p17"/>
          <p:cNvPicPr preferRelativeResize="0"/>
          <p:nvPr/>
        </p:nvPicPr>
        <p:blipFill rotWithShape="1">
          <a:blip r:embed="rId3">
            <a:alphaModFix/>
          </a:blip>
          <a:srcRect b="47474" l="26565" r="29188" t="22481"/>
          <a:stretch/>
        </p:blipFill>
        <p:spPr>
          <a:xfrm>
            <a:off x="3241964" y="3358393"/>
            <a:ext cx="2628900" cy="1785108"/>
          </a:xfrm>
          <a:prstGeom prst="rect">
            <a:avLst/>
          </a:prstGeom>
          <a:noFill/>
          <a:ln>
            <a:noFill/>
          </a:ln>
        </p:spPr>
      </p:pic>
      <p:sp>
        <p:nvSpPr>
          <p:cNvPr id="810" name="Google Shape;810;p17"/>
          <p:cNvSpPr txBox="1"/>
          <p:nvPr/>
        </p:nvSpPr>
        <p:spPr>
          <a:xfrm>
            <a:off x="4821121" y="1486300"/>
            <a:ext cx="3663000" cy="2008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Trebuchet MS"/>
                <a:ea typeface="Trebuchet MS"/>
                <a:cs typeface="Trebuchet MS"/>
                <a:sym typeface="Trebuchet MS"/>
              </a:rPr>
              <a:t>Ms. Garcia’s </a:t>
            </a:r>
            <a:br>
              <a:rPr b="0" i="0" lang="en" sz="2100" u="none" cap="none" strike="noStrike">
                <a:solidFill>
                  <a:schemeClr val="dk1"/>
                </a:solidFill>
                <a:latin typeface="Trebuchet MS"/>
                <a:ea typeface="Trebuchet MS"/>
                <a:cs typeface="Trebuchet MS"/>
                <a:sym typeface="Trebuchet MS"/>
              </a:rPr>
            </a:br>
            <a:r>
              <a:rPr b="1" i="0" lang="en" sz="2100" u="none" cap="none" strike="noStrike">
                <a:solidFill>
                  <a:schemeClr val="dk2"/>
                </a:solidFill>
                <a:latin typeface="Trebuchet MS"/>
                <a:ea typeface="Trebuchet MS"/>
                <a:cs typeface="Trebuchet MS"/>
                <a:sym typeface="Trebuchet MS"/>
              </a:rPr>
              <a:t>720 credit score </a:t>
            </a:r>
            <a:br>
              <a:rPr b="0" i="0" lang="en" sz="2100" u="none" cap="none" strike="noStrike">
                <a:solidFill>
                  <a:schemeClr val="dk1"/>
                </a:solidFill>
                <a:latin typeface="Trebuchet MS"/>
                <a:ea typeface="Trebuchet MS"/>
                <a:cs typeface="Trebuchet MS"/>
                <a:sym typeface="Trebuchet MS"/>
              </a:rPr>
            </a:br>
            <a:r>
              <a:rPr b="0" i="0" lang="en" sz="2100" u="none" cap="none" strike="noStrike">
                <a:solidFill>
                  <a:schemeClr val="dk1"/>
                </a:solidFill>
                <a:latin typeface="Trebuchet MS"/>
                <a:ea typeface="Trebuchet MS"/>
                <a:cs typeface="Trebuchet MS"/>
                <a:sym typeface="Trebuchet MS"/>
              </a:rPr>
              <a:t>qualified her for a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dk2"/>
                </a:solidFill>
                <a:latin typeface="Trebuchet MS"/>
                <a:ea typeface="Trebuchet MS"/>
                <a:cs typeface="Trebuchet MS"/>
                <a:sym typeface="Trebuchet MS"/>
              </a:rPr>
              <a:t>low 3.5%  interest rate</a:t>
            </a:r>
            <a:r>
              <a:rPr b="0" i="0" lang="en" sz="2100" u="none" cap="none" strike="noStrike">
                <a:solidFill>
                  <a:schemeClr val="dk1"/>
                </a:solidFill>
                <a:latin typeface="Trebuchet MS"/>
                <a:ea typeface="Trebuchet MS"/>
                <a:cs typeface="Trebuchet MS"/>
                <a:sym typeface="Trebuchet MS"/>
              </a:rPr>
              <a:t>.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Trebuchet MS"/>
                <a:ea typeface="Trebuchet MS"/>
                <a:cs typeface="Trebuchet MS"/>
                <a:sym typeface="Trebuchet MS"/>
              </a:rPr>
              <a:t>She paid </a:t>
            </a:r>
            <a:r>
              <a:rPr b="1" i="0" lang="en" sz="2100" u="none" cap="none" strike="noStrike">
                <a:solidFill>
                  <a:schemeClr val="dk2"/>
                </a:solidFill>
                <a:latin typeface="Trebuchet MS"/>
                <a:ea typeface="Trebuchet MS"/>
                <a:cs typeface="Trebuchet MS"/>
                <a:sym typeface="Trebuchet MS"/>
              </a:rPr>
              <a:t>$10,548</a:t>
            </a:r>
            <a:r>
              <a:rPr b="0" i="0" lang="en" sz="2100" u="none" cap="none" strike="noStrike">
                <a:solidFill>
                  <a:schemeClr val="dk1"/>
                </a:solidFill>
                <a:latin typeface="Trebuchet MS"/>
                <a:ea typeface="Trebuchet MS"/>
                <a:cs typeface="Trebuchet MS"/>
                <a:sym typeface="Trebuchet MS"/>
              </a:rPr>
              <a:t>.</a:t>
            </a:r>
            <a:endParaRPr b="0" i="0" sz="1100" u="none" cap="none" strike="noStrike">
              <a:solidFill>
                <a:srgbClr val="000000"/>
              </a:solidFill>
              <a:latin typeface="Arial"/>
              <a:ea typeface="Arial"/>
              <a:cs typeface="Arial"/>
              <a:sym typeface="Arial"/>
            </a:endParaRPr>
          </a:p>
        </p:txBody>
      </p:sp>
      <p:sp>
        <p:nvSpPr>
          <p:cNvPr id="811" name="Google Shape;811;p17"/>
          <p:cNvSpPr txBox="1"/>
          <p:nvPr/>
        </p:nvSpPr>
        <p:spPr>
          <a:xfrm>
            <a:off x="628650" y="1486300"/>
            <a:ext cx="3663000" cy="2008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Trebuchet MS"/>
                <a:ea typeface="Trebuchet MS"/>
                <a:cs typeface="Trebuchet MS"/>
                <a:sym typeface="Trebuchet MS"/>
              </a:rPr>
              <a:t>Mr. Jones’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accent2"/>
                </a:solidFill>
                <a:latin typeface="Trebuchet MS"/>
                <a:ea typeface="Trebuchet MS"/>
                <a:cs typeface="Trebuchet MS"/>
                <a:sym typeface="Trebuchet MS"/>
              </a:rPr>
              <a:t>420 credit score</a:t>
            </a:r>
            <a:r>
              <a:rPr b="1" i="0" lang="en" sz="2100" u="none" cap="none" strike="noStrike">
                <a:solidFill>
                  <a:schemeClr val="dk2"/>
                </a:solidFill>
                <a:latin typeface="Trebuchet MS"/>
                <a:ea typeface="Trebuchet MS"/>
                <a:cs typeface="Trebuchet MS"/>
                <a:sym typeface="Trebuchet MS"/>
              </a:rPr>
              <a:t> </a:t>
            </a:r>
            <a:br>
              <a:rPr b="0" i="0" lang="en" sz="2100" u="none" cap="none" strike="noStrike">
                <a:solidFill>
                  <a:schemeClr val="dk1"/>
                </a:solidFill>
                <a:latin typeface="Trebuchet MS"/>
                <a:ea typeface="Trebuchet MS"/>
                <a:cs typeface="Trebuchet MS"/>
                <a:sym typeface="Trebuchet MS"/>
              </a:rPr>
            </a:br>
            <a:r>
              <a:rPr b="0" i="0" lang="en" sz="2100" u="none" cap="none" strike="noStrike">
                <a:solidFill>
                  <a:schemeClr val="dk1"/>
                </a:solidFill>
                <a:latin typeface="Trebuchet MS"/>
                <a:ea typeface="Trebuchet MS"/>
                <a:cs typeface="Trebuchet MS"/>
                <a:sym typeface="Trebuchet MS"/>
              </a:rPr>
              <a:t>qualified him for a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accent2"/>
                </a:solidFill>
                <a:latin typeface="Trebuchet MS"/>
                <a:ea typeface="Trebuchet MS"/>
                <a:cs typeface="Trebuchet MS"/>
                <a:sym typeface="Trebuchet MS"/>
              </a:rPr>
              <a:t>high 20%  interest rate</a:t>
            </a:r>
            <a:r>
              <a:rPr b="0" i="0" lang="en" sz="2100" u="none" cap="none" strike="noStrike">
                <a:solidFill>
                  <a:schemeClr val="dk1"/>
                </a:solidFill>
                <a:latin typeface="Trebuchet MS"/>
                <a:ea typeface="Trebuchet MS"/>
                <a:cs typeface="Trebuchet MS"/>
                <a:sym typeface="Trebuchet MS"/>
              </a:rPr>
              <a:t>.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Trebuchet MS"/>
                <a:ea typeface="Trebuchet MS"/>
                <a:cs typeface="Trebuchet MS"/>
                <a:sym typeface="Trebuchet MS"/>
              </a:rPr>
              <a:t>He paid </a:t>
            </a:r>
            <a:r>
              <a:rPr b="1" i="0" lang="en" sz="2100" u="none" cap="none" strike="noStrike">
                <a:solidFill>
                  <a:schemeClr val="accent2"/>
                </a:solidFill>
                <a:latin typeface="Trebuchet MS"/>
                <a:ea typeface="Trebuchet MS"/>
                <a:cs typeface="Trebuchet MS"/>
                <a:sym typeface="Trebuchet MS"/>
              </a:rPr>
              <a:t>$13,378</a:t>
            </a:r>
            <a:r>
              <a:rPr b="0" i="0" lang="en" sz="2100" u="none" cap="none" strike="noStrike">
                <a:solidFill>
                  <a:schemeClr val="dk1"/>
                </a:solidFill>
                <a:latin typeface="Trebuchet MS"/>
                <a:ea typeface="Trebuchet MS"/>
                <a:cs typeface="Trebuchet MS"/>
                <a:sym typeface="Trebuchet MS"/>
              </a:rPr>
              <a:t>.</a:t>
            </a:r>
            <a:endParaRPr b="0" i="0" sz="1100" u="none" cap="none" strike="noStrike">
              <a:solidFill>
                <a:srgbClr val="000000"/>
              </a:solidFill>
              <a:latin typeface="Arial"/>
              <a:ea typeface="Arial"/>
              <a:cs typeface="Arial"/>
              <a:sym typeface="Arial"/>
            </a:endParaRPr>
          </a:p>
        </p:txBody>
      </p:sp>
      <p:sp>
        <p:nvSpPr>
          <p:cNvPr id="812" name="Google Shape;812;p17"/>
          <p:cNvSpPr txBox="1"/>
          <p:nvPr>
            <p:ph idx="10" type="dt"/>
          </p:nvPr>
        </p:nvSpPr>
        <p:spPr>
          <a:xfrm>
            <a:off x="471488" y="3575447"/>
            <a:ext cx="1542900" cy="2055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813" name="Google Shape;813;p17"/>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grpSp>
        <p:nvGrpSpPr>
          <p:cNvPr id="818" name="Google Shape;818;p18"/>
          <p:cNvGrpSpPr/>
          <p:nvPr/>
        </p:nvGrpSpPr>
        <p:grpSpPr>
          <a:xfrm>
            <a:off x="1022715" y="3514555"/>
            <a:ext cx="2157089" cy="813229"/>
            <a:chOff x="1229039" y="1925593"/>
            <a:chExt cx="3313500" cy="1249200"/>
          </a:xfrm>
        </p:grpSpPr>
        <p:sp>
          <p:nvSpPr>
            <p:cNvPr id="819" name="Google Shape;819;p18"/>
            <p:cNvSpPr/>
            <p:nvPr/>
          </p:nvSpPr>
          <p:spPr>
            <a:xfrm>
              <a:off x="1229039" y="1925593"/>
              <a:ext cx="3313500" cy="1249200"/>
            </a:xfrm>
            <a:prstGeom prst="roundRect">
              <a:avLst>
                <a:gd fmla="val 16667" name="adj"/>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sng" cap="none" strike="noStrike">
                <a:solidFill>
                  <a:schemeClr val="dk1"/>
                </a:solidFill>
                <a:latin typeface="Trebuchet MS"/>
                <a:ea typeface="Trebuchet MS"/>
                <a:cs typeface="Trebuchet MS"/>
                <a:sym typeface="Trebuchet MS"/>
              </a:endParaRPr>
            </a:p>
          </p:txBody>
        </p:sp>
        <p:sp>
          <p:nvSpPr>
            <p:cNvPr id="820" name="Google Shape;820;p18"/>
            <p:cNvSpPr/>
            <p:nvPr/>
          </p:nvSpPr>
          <p:spPr>
            <a:xfrm>
              <a:off x="2803877" y="2177856"/>
              <a:ext cx="1738500" cy="744600"/>
            </a:xfrm>
            <a:prstGeom prst="rect">
              <a:avLst/>
            </a:pr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rebuchet MS"/>
                  <a:ea typeface="Trebuchet MS"/>
                  <a:cs typeface="Trebuchet MS"/>
                  <a:sym typeface="Trebuchet MS"/>
                </a:rPr>
                <a:t>Time to Pay Off Debt</a:t>
              </a:r>
              <a:endParaRPr b="1" i="0" sz="1400" u="none" cap="none" strike="noStrike">
                <a:solidFill>
                  <a:schemeClr val="dk1"/>
                </a:solidFill>
                <a:latin typeface="Trebuchet MS"/>
                <a:ea typeface="Trebuchet MS"/>
                <a:cs typeface="Trebuchet MS"/>
                <a:sym typeface="Trebuchet MS"/>
              </a:endParaRPr>
            </a:p>
          </p:txBody>
        </p:sp>
      </p:grpSp>
      <p:sp>
        <p:nvSpPr>
          <p:cNvPr id="821" name="Google Shape;821;p18"/>
          <p:cNvSpPr txBox="1"/>
          <p:nvPr>
            <p:ph type="title"/>
          </p:nvPr>
        </p:nvSpPr>
        <p:spPr>
          <a:xfrm>
            <a:off x="628650" y="223982"/>
            <a:ext cx="77247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a:t>Cost of Borrowing Money (Interest) </a:t>
            </a:r>
            <a:br>
              <a:rPr lang="en"/>
            </a:br>
            <a:r>
              <a:rPr lang="en"/>
              <a:t>Can Be Affected by Two Main Factors</a:t>
            </a:r>
            <a:endParaRPr/>
          </a:p>
        </p:txBody>
      </p:sp>
      <p:grpSp>
        <p:nvGrpSpPr>
          <p:cNvPr id="822" name="Google Shape;822;p18"/>
          <p:cNvGrpSpPr/>
          <p:nvPr/>
        </p:nvGrpSpPr>
        <p:grpSpPr>
          <a:xfrm>
            <a:off x="1064465" y="2186470"/>
            <a:ext cx="2243502" cy="813229"/>
            <a:chOff x="1196286" y="1607099"/>
            <a:chExt cx="3446240" cy="1249200"/>
          </a:xfrm>
        </p:grpSpPr>
        <p:grpSp>
          <p:nvGrpSpPr>
            <p:cNvPr id="823" name="Google Shape;823;p18"/>
            <p:cNvGrpSpPr/>
            <p:nvPr/>
          </p:nvGrpSpPr>
          <p:grpSpPr>
            <a:xfrm>
              <a:off x="1196286" y="1607099"/>
              <a:ext cx="3446240" cy="1249200"/>
              <a:chOff x="1196286" y="1925593"/>
              <a:chExt cx="3446240" cy="1249200"/>
            </a:xfrm>
          </p:grpSpPr>
          <p:sp>
            <p:nvSpPr>
              <p:cNvPr id="824" name="Google Shape;824;p18"/>
              <p:cNvSpPr/>
              <p:nvPr/>
            </p:nvSpPr>
            <p:spPr>
              <a:xfrm>
                <a:off x="1196286" y="1925593"/>
                <a:ext cx="3313500" cy="1249200"/>
              </a:xfrm>
              <a:prstGeom prst="roundRect">
                <a:avLst>
                  <a:gd fmla="val 16667"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sng" cap="none" strike="noStrike">
                  <a:solidFill>
                    <a:schemeClr val="dk1"/>
                  </a:solidFill>
                  <a:latin typeface="Trebuchet MS"/>
                  <a:ea typeface="Trebuchet MS"/>
                  <a:cs typeface="Trebuchet MS"/>
                  <a:sym typeface="Trebuchet MS"/>
                </a:endParaRPr>
              </a:p>
            </p:txBody>
          </p:sp>
          <p:pic>
            <p:nvPicPr>
              <p:cNvPr id="825" name="Google Shape;825;p18"/>
              <p:cNvPicPr preferRelativeResize="0"/>
              <p:nvPr/>
            </p:nvPicPr>
            <p:blipFill rotWithShape="1">
              <a:blip r:embed="rId3">
                <a:alphaModFix/>
              </a:blip>
              <a:srcRect b="0" l="0" r="0" t="0"/>
              <a:stretch/>
            </p:blipFill>
            <p:spPr>
              <a:xfrm>
                <a:off x="2006986" y="2085281"/>
                <a:ext cx="850652" cy="850652"/>
              </a:xfrm>
              <a:prstGeom prst="rect">
                <a:avLst/>
              </a:prstGeom>
              <a:noFill/>
              <a:ln>
                <a:noFill/>
              </a:ln>
            </p:spPr>
          </p:pic>
          <p:sp>
            <p:nvSpPr>
              <p:cNvPr id="826" name="Google Shape;826;p18"/>
              <p:cNvSpPr/>
              <p:nvPr/>
            </p:nvSpPr>
            <p:spPr>
              <a:xfrm>
                <a:off x="2771126" y="2169741"/>
                <a:ext cx="1871400" cy="744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rebuchet MS"/>
                    <a:ea typeface="Trebuchet MS"/>
                    <a:cs typeface="Trebuchet MS"/>
                    <a:sym typeface="Trebuchet MS"/>
                  </a:rPr>
                  <a:t>Interest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rebuchet MS"/>
                    <a:ea typeface="Trebuchet MS"/>
                    <a:cs typeface="Trebuchet MS"/>
                    <a:sym typeface="Trebuchet MS"/>
                  </a:rPr>
                  <a:t>Rate</a:t>
                </a:r>
                <a:endParaRPr b="1" i="0" sz="1400" u="none" cap="none" strike="noStrike">
                  <a:solidFill>
                    <a:schemeClr val="dk1"/>
                  </a:solidFill>
                  <a:latin typeface="Trebuchet MS"/>
                  <a:ea typeface="Trebuchet MS"/>
                  <a:cs typeface="Trebuchet MS"/>
                  <a:sym typeface="Trebuchet MS"/>
                </a:endParaRPr>
              </a:p>
            </p:txBody>
          </p:sp>
        </p:grpSp>
        <p:sp>
          <p:nvSpPr>
            <p:cNvPr id="827" name="Google Shape;827;p18"/>
            <p:cNvSpPr/>
            <p:nvPr/>
          </p:nvSpPr>
          <p:spPr>
            <a:xfrm rot="10800000">
              <a:off x="1417466" y="1721030"/>
              <a:ext cx="414900" cy="1005000"/>
            </a:xfrm>
            <a:prstGeom prst="downArrow">
              <a:avLst>
                <a:gd fmla="val 50000" name="adj1"/>
                <a:gd fmla="val 50000" name="adj2"/>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lt1"/>
                </a:solidFill>
                <a:latin typeface="Trebuchet MS"/>
                <a:ea typeface="Trebuchet MS"/>
                <a:cs typeface="Trebuchet MS"/>
                <a:sym typeface="Trebuchet MS"/>
              </a:endParaRPr>
            </a:p>
          </p:txBody>
        </p:sp>
      </p:grpSp>
      <p:pic>
        <p:nvPicPr>
          <p:cNvPr id="828" name="Google Shape;828;p18"/>
          <p:cNvPicPr preferRelativeResize="0"/>
          <p:nvPr/>
        </p:nvPicPr>
        <p:blipFill rotWithShape="1">
          <a:blip r:embed="rId4">
            <a:alphaModFix/>
          </a:blip>
          <a:srcRect b="0" l="0" r="0" t="0"/>
          <a:stretch/>
        </p:blipFill>
        <p:spPr>
          <a:xfrm>
            <a:off x="1477476" y="3597137"/>
            <a:ext cx="652868" cy="652868"/>
          </a:xfrm>
          <a:prstGeom prst="rect">
            <a:avLst/>
          </a:prstGeom>
          <a:noFill/>
          <a:ln>
            <a:noFill/>
          </a:ln>
        </p:spPr>
      </p:pic>
      <p:grpSp>
        <p:nvGrpSpPr>
          <p:cNvPr id="829" name="Google Shape;829;p18"/>
          <p:cNvGrpSpPr/>
          <p:nvPr/>
        </p:nvGrpSpPr>
        <p:grpSpPr>
          <a:xfrm>
            <a:off x="5929800" y="2865576"/>
            <a:ext cx="2704511" cy="813229"/>
            <a:chOff x="5650419" y="2677321"/>
            <a:chExt cx="3606015" cy="1084306"/>
          </a:xfrm>
        </p:grpSpPr>
        <p:grpSp>
          <p:nvGrpSpPr>
            <p:cNvPr id="830" name="Google Shape;830;p18"/>
            <p:cNvGrpSpPr/>
            <p:nvPr/>
          </p:nvGrpSpPr>
          <p:grpSpPr>
            <a:xfrm>
              <a:off x="5650419" y="2677321"/>
              <a:ext cx="3606015" cy="1084306"/>
              <a:chOff x="1229025" y="1925593"/>
              <a:chExt cx="4154395" cy="1249200"/>
            </a:xfrm>
          </p:grpSpPr>
          <p:sp>
            <p:nvSpPr>
              <p:cNvPr id="831" name="Google Shape;831;p18"/>
              <p:cNvSpPr/>
              <p:nvPr/>
            </p:nvSpPr>
            <p:spPr>
              <a:xfrm>
                <a:off x="1229025" y="1925593"/>
                <a:ext cx="4128900" cy="1249200"/>
              </a:xfrm>
              <a:prstGeom prst="roundRect">
                <a:avLst>
                  <a:gd fmla="val 16667" name="adj"/>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sng" cap="none" strike="noStrike">
                  <a:solidFill>
                    <a:schemeClr val="dk1"/>
                  </a:solidFill>
                  <a:latin typeface="Trebuchet MS"/>
                  <a:ea typeface="Trebuchet MS"/>
                  <a:cs typeface="Trebuchet MS"/>
                  <a:sym typeface="Trebuchet MS"/>
                </a:endParaRPr>
              </a:p>
            </p:txBody>
          </p:sp>
          <p:sp>
            <p:nvSpPr>
              <p:cNvPr id="832" name="Google Shape;832;p18"/>
              <p:cNvSpPr/>
              <p:nvPr/>
            </p:nvSpPr>
            <p:spPr>
              <a:xfrm>
                <a:off x="2889520" y="2118543"/>
                <a:ext cx="2493900" cy="744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rebuchet MS"/>
                    <a:ea typeface="Trebuchet MS"/>
                    <a:cs typeface="Trebuchet MS"/>
                    <a:sym typeface="Trebuchet MS"/>
                  </a:rPr>
                  <a:t>Cost of</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rebuchet MS"/>
                    <a:ea typeface="Trebuchet MS"/>
                    <a:cs typeface="Trebuchet MS"/>
                    <a:sym typeface="Trebuchet MS"/>
                  </a:rPr>
                  <a:t>Borrowing Money</a:t>
                </a:r>
                <a:endParaRPr b="1" i="0" sz="1400" u="none" cap="none" strike="noStrike">
                  <a:solidFill>
                    <a:schemeClr val="dk1"/>
                  </a:solidFill>
                  <a:latin typeface="Trebuchet MS"/>
                  <a:ea typeface="Trebuchet MS"/>
                  <a:cs typeface="Trebuchet MS"/>
                  <a:sym typeface="Trebuchet MS"/>
                </a:endParaRPr>
              </a:p>
            </p:txBody>
          </p:sp>
        </p:grpSp>
        <p:pic>
          <p:nvPicPr>
            <p:cNvPr id="833" name="Google Shape;833;p18"/>
            <p:cNvPicPr preferRelativeResize="0"/>
            <p:nvPr/>
          </p:nvPicPr>
          <p:blipFill rotWithShape="1">
            <a:blip r:embed="rId5">
              <a:alphaModFix/>
            </a:blip>
            <a:srcRect b="0" l="0" r="0" t="0"/>
            <a:stretch/>
          </p:blipFill>
          <p:spPr>
            <a:xfrm>
              <a:off x="6251109" y="2713053"/>
              <a:ext cx="943192" cy="943192"/>
            </a:xfrm>
            <a:prstGeom prst="rect">
              <a:avLst/>
            </a:prstGeom>
            <a:noFill/>
            <a:ln>
              <a:noFill/>
            </a:ln>
          </p:spPr>
        </p:pic>
      </p:grpSp>
      <p:sp>
        <p:nvSpPr>
          <p:cNvPr id="834" name="Google Shape;834;p18"/>
          <p:cNvSpPr/>
          <p:nvPr/>
        </p:nvSpPr>
        <p:spPr>
          <a:xfrm>
            <a:off x="1022744" y="3134040"/>
            <a:ext cx="21570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1" lang="en" sz="1400" u="none" cap="none" strike="noStrike">
                <a:solidFill>
                  <a:schemeClr val="dk1"/>
                </a:solidFill>
                <a:latin typeface="Trebuchet MS"/>
                <a:ea typeface="Trebuchet MS"/>
                <a:cs typeface="Trebuchet MS"/>
                <a:sym typeface="Trebuchet MS"/>
              </a:rPr>
              <a:t>or</a:t>
            </a:r>
            <a:endParaRPr b="0" i="0" sz="1100" u="none" cap="none" strike="noStrike">
              <a:solidFill>
                <a:srgbClr val="000000"/>
              </a:solidFill>
              <a:latin typeface="Arial"/>
              <a:ea typeface="Arial"/>
              <a:cs typeface="Arial"/>
              <a:sym typeface="Arial"/>
            </a:endParaRPr>
          </a:p>
        </p:txBody>
      </p:sp>
      <p:sp>
        <p:nvSpPr>
          <p:cNvPr id="835" name="Google Shape;835;p18"/>
          <p:cNvSpPr txBox="1"/>
          <p:nvPr/>
        </p:nvSpPr>
        <p:spPr>
          <a:xfrm>
            <a:off x="757864" y="4892573"/>
            <a:ext cx="2580300" cy="2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dk1"/>
                </a:solidFill>
                <a:latin typeface="Trebuchet MS"/>
                <a:ea typeface="Trebuchet MS"/>
                <a:cs typeface="Trebuchet MS"/>
                <a:sym typeface="Trebuchet MS"/>
              </a:rPr>
              <a:t>Source: (2019). U.S. Financial Health Pulse. Financial Health Network.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Trebuchet MS"/>
              <a:ea typeface="Trebuchet MS"/>
              <a:cs typeface="Trebuchet MS"/>
              <a:sym typeface="Trebuchet MS"/>
            </a:endParaRPr>
          </a:p>
        </p:txBody>
      </p:sp>
      <p:sp>
        <p:nvSpPr>
          <p:cNvPr id="836" name="Google Shape;836;p18"/>
          <p:cNvSpPr/>
          <p:nvPr/>
        </p:nvSpPr>
        <p:spPr>
          <a:xfrm>
            <a:off x="3338138" y="3022258"/>
            <a:ext cx="2334300" cy="500700"/>
          </a:xfrm>
          <a:prstGeom prst="rightArrow">
            <a:avLst>
              <a:gd fmla="val 50000" name="adj1"/>
              <a:gd fmla="val 50000" name="adj2"/>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837" name="Google Shape;837;p18"/>
          <p:cNvSpPr txBox="1"/>
          <p:nvPr/>
        </p:nvSpPr>
        <p:spPr>
          <a:xfrm>
            <a:off x="5397839" y="1157098"/>
            <a:ext cx="1386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p:txBody>
      </p:sp>
      <p:sp>
        <p:nvSpPr>
          <p:cNvPr id="838" name="Google Shape;838;p18"/>
          <p:cNvSpPr/>
          <p:nvPr/>
        </p:nvSpPr>
        <p:spPr>
          <a:xfrm rot="10800000">
            <a:off x="6056668" y="2941250"/>
            <a:ext cx="270300" cy="630000"/>
          </a:xfrm>
          <a:prstGeom prst="downArrow">
            <a:avLst>
              <a:gd fmla="val 50000" name="adj1"/>
              <a:gd fmla="val 50000" name="adj2"/>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lt1"/>
              </a:solidFill>
              <a:latin typeface="Trebuchet MS"/>
              <a:ea typeface="Trebuchet MS"/>
              <a:cs typeface="Trebuchet MS"/>
              <a:sym typeface="Trebuchet MS"/>
            </a:endParaRPr>
          </a:p>
        </p:txBody>
      </p:sp>
      <p:sp>
        <p:nvSpPr>
          <p:cNvPr id="839" name="Google Shape;839;p18"/>
          <p:cNvSpPr/>
          <p:nvPr/>
        </p:nvSpPr>
        <p:spPr>
          <a:xfrm rot="10800000">
            <a:off x="1166846" y="3581605"/>
            <a:ext cx="270000" cy="654300"/>
          </a:xfrm>
          <a:prstGeom prst="downArrow">
            <a:avLst>
              <a:gd fmla="val 50000" name="adj1"/>
              <a:gd fmla="val 50000" name="adj2"/>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lt1"/>
              </a:solidFill>
              <a:latin typeface="Trebuchet MS"/>
              <a:ea typeface="Trebuchet MS"/>
              <a:cs typeface="Trebuchet MS"/>
              <a:sym typeface="Trebuchet MS"/>
            </a:endParaRPr>
          </a:p>
        </p:txBody>
      </p:sp>
      <p:sp>
        <p:nvSpPr>
          <p:cNvPr id="840" name="Google Shape;840;p18"/>
          <p:cNvSpPr txBox="1"/>
          <p:nvPr>
            <p:ph idx="10" type="dt"/>
          </p:nvPr>
        </p:nvSpPr>
        <p:spPr>
          <a:xfrm>
            <a:off x="471488" y="3575447"/>
            <a:ext cx="1542900" cy="2055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841" name="Google Shape;841;p18"/>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6"/>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8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19"/>
          <p:cNvSpPr txBox="1"/>
          <p:nvPr>
            <p:ph type="title"/>
          </p:nvPr>
        </p:nvSpPr>
        <p:spPr>
          <a:xfrm>
            <a:off x="286346" y="267757"/>
            <a:ext cx="75201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a:t>Higher Credit Scores Can Make it Cheaper to Borrow </a:t>
            </a:r>
            <a:endParaRPr/>
          </a:p>
        </p:txBody>
      </p:sp>
      <p:sp>
        <p:nvSpPr>
          <p:cNvPr id="847" name="Google Shape;847;p19"/>
          <p:cNvSpPr txBox="1"/>
          <p:nvPr/>
        </p:nvSpPr>
        <p:spPr>
          <a:xfrm>
            <a:off x="500393" y="3967898"/>
            <a:ext cx="78036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Trebuchet MS"/>
                <a:ea typeface="Trebuchet MS"/>
                <a:cs typeface="Trebuchet MS"/>
                <a:sym typeface="Trebuchet MS"/>
              </a:rPr>
              <a:t>AND, higher credit scores can increase the chances that you’ll get access to credit!</a:t>
            </a:r>
            <a:endParaRPr b="0" i="0" sz="2100" u="none" cap="none" strike="noStrike">
              <a:solidFill>
                <a:schemeClr val="dk1"/>
              </a:solidFill>
              <a:latin typeface="Trebuchet MS"/>
              <a:ea typeface="Trebuchet MS"/>
              <a:cs typeface="Trebuchet MS"/>
              <a:sym typeface="Trebuchet MS"/>
            </a:endParaRPr>
          </a:p>
        </p:txBody>
      </p:sp>
      <p:grpSp>
        <p:nvGrpSpPr>
          <p:cNvPr id="848" name="Google Shape;848;p19"/>
          <p:cNvGrpSpPr/>
          <p:nvPr/>
        </p:nvGrpSpPr>
        <p:grpSpPr>
          <a:xfrm>
            <a:off x="574932" y="1504277"/>
            <a:ext cx="2050760" cy="959060"/>
            <a:chOff x="-97563" y="2288871"/>
            <a:chExt cx="2734347" cy="1278747"/>
          </a:xfrm>
        </p:grpSpPr>
        <p:grpSp>
          <p:nvGrpSpPr>
            <p:cNvPr id="849" name="Google Shape;849;p19"/>
            <p:cNvGrpSpPr/>
            <p:nvPr/>
          </p:nvGrpSpPr>
          <p:grpSpPr>
            <a:xfrm>
              <a:off x="-97563" y="2288871"/>
              <a:ext cx="2734347" cy="1142768"/>
              <a:chOff x="1049248" y="1925593"/>
              <a:chExt cx="3234000" cy="1249200"/>
            </a:xfrm>
          </p:grpSpPr>
          <p:sp>
            <p:nvSpPr>
              <p:cNvPr id="850" name="Google Shape;850;p19"/>
              <p:cNvSpPr/>
              <p:nvPr/>
            </p:nvSpPr>
            <p:spPr>
              <a:xfrm>
                <a:off x="1049248" y="1925593"/>
                <a:ext cx="3234000" cy="1249200"/>
              </a:xfrm>
              <a:prstGeom prst="roundRect">
                <a:avLst>
                  <a:gd fmla="val 16667" name="adj"/>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rebuchet MS"/>
                  <a:ea typeface="Trebuchet MS"/>
                  <a:cs typeface="Trebuchet MS"/>
                  <a:sym typeface="Trebuchet MS"/>
                </a:endParaRPr>
              </a:p>
            </p:txBody>
          </p:sp>
          <p:sp>
            <p:nvSpPr>
              <p:cNvPr id="851" name="Google Shape;851;p19"/>
              <p:cNvSpPr/>
              <p:nvPr/>
            </p:nvSpPr>
            <p:spPr>
              <a:xfrm>
                <a:off x="2411764" y="2169741"/>
                <a:ext cx="1871400" cy="706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rebuchet MS"/>
                    <a:ea typeface="Trebuchet MS"/>
                    <a:cs typeface="Trebuchet MS"/>
                    <a:sym typeface="Trebuchet MS"/>
                  </a:rPr>
                  <a:t>Credit</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rebuchet MS"/>
                    <a:ea typeface="Trebuchet MS"/>
                    <a:cs typeface="Trebuchet MS"/>
                    <a:sym typeface="Trebuchet MS"/>
                  </a:rPr>
                  <a:t>Score</a:t>
                </a:r>
                <a:endParaRPr b="1" i="0" sz="1400" u="none" cap="none" strike="noStrike">
                  <a:solidFill>
                    <a:schemeClr val="dk1"/>
                  </a:solidFill>
                  <a:latin typeface="Trebuchet MS"/>
                  <a:ea typeface="Trebuchet MS"/>
                  <a:cs typeface="Trebuchet MS"/>
                  <a:sym typeface="Trebuchet MS"/>
                </a:endParaRPr>
              </a:p>
            </p:txBody>
          </p:sp>
        </p:grpSp>
        <p:pic>
          <p:nvPicPr>
            <p:cNvPr id="852" name="Google Shape;852;p19"/>
            <p:cNvPicPr preferRelativeResize="0"/>
            <p:nvPr/>
          </p:nvPicPr>
          <p:blipFill rotWithShape="1">
            <a:blip r:embed="rId3">
              <a:alphaModFix/>
            </a:blip>
            <a:srcRect b="0" l="0" r="0" t="0"/>
            <a:stretch/>
          </p:blipFill>
          <p:spPr>
            <a:xfrm>
              <a:off x="345550" y="2348418"/>
              <a:ext cx="1219200" cy="1219200"/>
            </a:xfrm>
            <a:prstGeom prst="rect">
              <a:avLst/>
            </a:prstGeom>
            <a:noFill/>
            <a:ln>
              <a:noFill/>
            </a:ln>
          </p:spPr>
        </p:pic>
        <p:sp>
          <p:nvSpPr>
            <p:cNvPr id="853" name="Google Shape;853;p19"/>
            <p:cNvSpPr/>
            <p:nvPr/>
          </p:nvSpPr>
          <p:spPr>
            <a:xfrm rot="10800000">
              <a:off x="7017" y="2425416"/>
              <a:ext cx="350700" cy="869700"/>
            </a:xfrm>
            <a:prstGeom prst="downArrow">
              <a:avLst>
                <a:gd fmla="val 50000" name="adj1"/>
                <a:gd fmla="val 50000" name="adj2"/>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grpSp>
      <p:sp>
        <p:nvSpPr>
          <p:cNvPr id="854" name="Google Shape;854;p19"/>
          <p:cNvSpPr/>
          <p:nvPr/>
        </p:nvSpPr>
        <p:spPr>
          <a:xfrm>
            <a:off x="4901565" y="2783920"/>
            <a:ext cx="661988" cy="297656"/>
          </a:xfrm>
          <a:custGeom>
            <a:rect b="b" l="l" r="r" t="t"/>
            <a:pathLst>
              <a:path extrusionOk="0" h="250" w="556">
                <a:moveTo>
                  <a:pt x="0" y="62"/>
                </a:moveTo>
                <a:lnTo>
                  <a:pt x="431" y="62"/>
                </a:lnTo>
                <a:lnTo>
                  <a:pt x="431" y="0"/>
                </a:lnTo>
                <a:lnTo>
                  <a:pt x="556" y="125"/>
                </a:lnTo>
                <a:lnTo>
                  <a:pt x="431" y="250"/>
                </a:lnTo>
                <a:lnTo>
                  <a:pt x="431" y="187"/>
                </a:lnTo>
                <a:lnTo>
                  <a:pt x="0" y="187"/>
                </a:lnTo>
                <a:lnTo>
                  <a:pt x="0" y="62"/>
                </a:lnTo>
                <a:close/>
              </a:path>
            </a:pathLst>
          </a:cu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p:txBody>
      </p:sp>
      <p:grpSp>
        <p:nvGrpSpPr>
          <p:cNvPr id="855" name="Google Shape;855;p19"/>
          <p:cNvGrpSpPr/>
          <p:nvPr/>
        </p:nvGrpSpPr>
        <p:grpSpPr>
          <a:xfrm>
            <a:off x="3182000" y="2241265"/>
            <a:ext cx="2260594" cy="813229"/>
            <a:chOff x="1170031" y="1607099"/>
            <a:chExt cx="3472495" cy="1249200"/>
          </a:xfrm>
        </p:grpSpPr>
        <p:grpSp>
          <p:nvGrpSpPr>
            <p:cNvPr id="856" name="Google Shape;856;p19"/>
            <p:cNvGrpSpPr/>
            <p:nvPr/>
          </p:nvGrpSpPr>
          <p:grpSpPr>
            <a:xfrm>
              <a:off x="1170031" y="1607099"/>
              <a:ext cx="3472495" cy="1249200"/>
              <a:chOff x="1170031" y="1925593"/>
              <a:chExt cx="3472495" cy="1249200"/>
            </a:xfrm>
          </p:grpSpPr>
          <p:sp>
            <p:nvSpPr>
              <p:cNvPr id="857" name="Google Shape;857;p19"/>
              <p:cNvSpPr/>
              <p:nvPr/>
            </p:nvSpPr>
            <p:spPr>
              <a:xfrm>
                <a:off x="1170031" y="1925593"/>
                <a:ext cx="3127200" cy="1249200"/>
              </a:xfrm>
              <a:prstGeom prst="roundRect">
                <a:avLst>
                  <a:gd fmla="val 16667" name="adj"/>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sng" cap="none" strike="noStrike">
                  <a:solidFill>
                    <a:schemeClr val="dk1"/>
                  </a:solidFill>
                  <a:latin typeface="Trebuchet MS"/>
                  <a:ea typeface="Trebuchet MS"/>
                  <a:cs typeface="Trebuchet MS"/>
                  <a:sym typeface="Trebuchet MS"/>
                </a:endParaRPr>
              </a:p>
            </p:txBody>
          </p:sp>
          <p:pic>
            <p:nvPicPr>
              <p:cNvPr id="858" name="Google Shape;858;p19"/>
              <p:cNvPicPr preferRelativeResize="0"/>
              <p:nvPr/>
            </p:nvPicPr>
            <p:blipFill rotWithShape="1">
              <a:blip r:embed="rId4">
                <a:alphaModFix/>
              </a:blip>
              <a:srcRect b="0" l="0" r="0" t="0"/>
              <a:stretch/>
            </p:blipFill>
            <p:spPr>
              <a:xfrm>
                <a:off x="2006986" y="2085281"/>
                <a:ext cx="850652" cy="850652"/>
              </a:xfrm>
              <a:prstGeom prst="rect">
                <a:avLst/>
              </a:prstGeom>
              <a:noFill/>
              <a:ln>
                <a:noFill/>
              </a:ln>
            </p:spPr>
          </p:pic>
          <p:sp>
            <p:nvSpPr>
              <p:cNvPr id="859" name="Google Shape;859;p19"/>
              <p:cNvSpPr/>
              <p:nvPr/>
            </p:nvSpPr>
            <p:spPr>
              <a:xfrm>
                <a:off x="2771126" y="2169741"/>
                <a:ext cx="1871400" cy="744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rebuchet MS"/>
                    <a:ea typeface="Trebuchet MS"/>
                    <a:cs typeface="Trebuchet MS"/>
                    <a:sym typeface="Trebuchet MS"/>
                  </a:rPr>
                  <a:t>Interest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rebuchet MS"/>
                    <a:ea typeface="Trebuchet MS"/>
                    <a:cs typeface="Trebuchet MS"/>
                    <a:sym typeface="Trebuchet MS"/>
                  </a:rPr>
                  <a:t>Rate</a:t>
                </a:r>
                <a:endParaRPr b="1" i="0" sz="1400" u="none" cap="none" strike="noStrike">
                  <a:solidFill>
                    <a:schemeClr val="dk1"/>
                  </a:solidFill>
                  <a:latin typeface="Trebuchet MS"/>
                  <a:ea typeface="Trebuchet MS"/>
                  <a:cs typeface="Trebuchet MS"/>
                  <a:sym typeface="Trebuchet MS"/>
                </a:endParaRPr>
              </a:p>
            </p:txBody>
          </p:sp>
        </p:grpSp>
        <p:sp>
          <p:nvSpPr>
            <p:cNvPr id="860" name="Google Shape;860;p19"/>
            <p:cNvSpPr/>
            <p:nvPr/>
          </p:nvSpPr>
          <p:spPr>
            <a:xfrm>
              <a:off x="1630057" y="1778911"/>
              <a:ext cx="414900" cy="957900"/>
            </a:xfrm>
            <a:prstGeom prst="downArrow">
              <a:avLst>
                <a:gd fmla="val 50000" name="adj1"/>
                <a:gd fmla="val 50000" name="adj2"/>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lt1"/>
                </a:solidFill>
                <a:latin typeface="Trebuchet MS"/>
                <a:ea typeface="Trebuchet MS"/>
                <a:cs typeface="Trebuchet MS"/>
                <a:sym typeface="Trebuchet MS"/>
              </a:endParaRPr>
            </a:p>
          </p:txBody>
        </p:sp>
      </p:grpSp>
      <p:grpSp>
        <p:nvGrpSpPr>
          <p:cNvPr id="861" name="Google Shape;861;p19"/>
          <p:cNvGrpSpPr/>
          <p:nvPr/>
        </p:nvGrpSpPr>
        <p:grpSpPr>
          <a:xfrm>
            <a:off x="5804270" y="2726001"/>
            <a:ext cx="2589863" cy="1093875"/>
            <a:chOff x="5793939" y="2677321"/>
            <a:chExt cx="3453150" cy="1458500"/>
          </a:xfrm>
        </p:grpSpPr>
        <p:grpSp>
          <p:nvGrpSpPr>
            <p:cNvPr id="862" name="Google Shape;862;p19"/>
            <p:cNvGrpSpPr/>
            <p:nvPr/>
          </p:nvGrpSpPr>
          <p:grpSpPr>
            <a:xfrm>
              <a:off x="5793939" y="2677321"/>
              <a:ext cx="3453150" cy="1458500"/>
              <a:chOff x="1394369" y="1925593"/>
              <a:chExt cx="3978284" cy="1680300"/>
            </a:xfrm>
          </p:grpSpPr>
          <p:sp>
            <p:nvSpPr>
              <p:cNvPr id="863" name="Google Shape;863;p19"/>
              <p:cNvSpPr/>
              <p:nvPr/>
            </p:nvSpPr>
            <p:spPr>
              <a:xfrm>
                <a:off x="1394369" y="1925593"/>
                <a:ext cx="3963600" cy="1680300"/>
              </a:xfrm>
              <a:prstGeom prst="roundRect">
                <a:avLst>
                  <a:gd fmla="val 16667" name="adj"/>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sng" cap="none" strike="noStrike">
                  <a:solidFill>
                    <a:schemeClr val="dk1"/>
                  </a:solidFill>
                  <a:latin typeface="Trebuchet MS"/>
                  <a:ea typeface="Trebuchet MS"/>
                  <a:cs typeface="Trebuchet MS"/>
                  <a:sym typeface="Trebuchet MS"/>
                </a:endParaRPr>
              </a:p>
            </p:txBody>
          </p:sp>
          <p:sp>
            <p:nvSpPr>
              <p:cNvPr id="864" name="Google Shape;864;p19"/>
              <p:cNvSpPr/>
              <p:nvPr/>
            </p:nvSpPr>
            <p:spPr>
              <a:xfrm>
                <a:off x="2878753" y="2356002"/>
                <a:ext cx="2493900" cy="744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rebuchet MS"/>
                    <a:ea typeface="Trebuchet MS"/>
                    <a:cs typeface="Trebuchet MS"/>
                    <a:sym typeface="Trebuchet MS"/>
                  </a:rPr>
                  <a:t>Cost of</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rebuchet MS"/>
                    <a:ea typeface="Trebuchet MS"/>
                    <a:cs typeface="Trebuchet MS"/>
                    <a:sym typeface="Trebuchet MS"/>
                  </a:rPr>
                  <a:t>Borrowing Money</a:t>
                </a:r>
                <a:endParaRPr b="1" i="0" sz="1400" u="none" cap="none" strike="noStrike">
                  <a:solidFill>
                    <a:schemeClr val="dk1"/>
                  </a:solidFill>
                  <a:latin typeface="Trebuchet MS"/>
                  <a:ea typeface="Trebuchet MS"/>
                  <a:cs typeface="Trebuchet MS"/>
                  <a:sym typeface="Trebuchet MS"/>
                </a:endParaRPr>
              </a:p>
            </p:txBody>
          </p:sp>
        </p:grpSp>
        <p:pic>
          <p:nvPicPr>
            <p:cNvPr id="865" name="Google Shape;865;p19"/>
            <p:cNvPicPr preferRelativeResize="0"/>
            <p:nvPr/>
          </p:nvPicPr>
          <p:blipFill rotWithShape="1">
            <a:blip r:embed="rId5">
              <a:alphaModFix/>
            </a:blip>
            <a:srcRect b="0" l="0" r="0" t="0"/>
            <a:stretch/>
          </p:blipFill>
          <p:spPr>
            <a:xfrm>
              <a:off x="6241763" y="2919174"/>
              <a:ext cx="943192" cy="943192"/>
            </a:xfrm>
            <a:prstGeom prst="rect">
              <a:avLst/>
            </a:prstGeom>
            <a:noFill/>
            <a:ln>
              <a:noFill/>
            </a:ln>
          </p:spPr>
        </p:pic>
      </p:grpSp>
      <p:sp>
        <p:nvSpPr>
          <p:cNvPr id="866" name="Google Shape;866;p19"/>
          <p:cNvSpPr/>
          <p:nvPr/>
        </p:nvSpPr>
        <p:spPr>
          <a:xfrm rot="1864424">
            <a:off x="2668455" y="2065445"/>
            <a:ext cx="455690" cy="500657"/>
          </a:xfrm>
          <a:prstGeom prst="rightArrow">
            <a:avLst>
              <a:gd fmla="val 50000" name="adj1"/>
              <a:gd fmla="val 50000" name="adj2"/>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867" name="Google Shape;867;p19"/>
          <p:cNvSpPr/>
          <p:nvPr/>
        </p:nvSpPr>
        <p:spPr>
          <a:xfrm>
            <a:off x="5972912" y="2848661"/>
            <a:ext cx="270300" cy="848700"/>
          </a:xfrm>
          <a:prstGeom prst="downArrow">
            <a:avLst>
              <a:gd fmla="val 50000" name="adj1"/>
              <a:gd fmla="val 50000" name="adj2"/>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lt1"/>
              </a:solidFill>
              <a:latin typeface="Trebuchet MS"/>
              <a:ea typeface="Trebuchet MS"/>
              <a:cs typeface="Trebuchet MS"/>
              <a:sym typeface="Trebuchet MS"/>
            </a:endParaRPr>
          </a:p>
        </p:txBody>
      </p:sp>
      <p:sp>
        <p:nvSpPr>
          <p:cNvPr id="868" name="Google Shape;868;p19"/>
          <p:cNvSpPr/>
          <p:nvPr/>
        </p:nvSpPr>
        <p:spPr>
          <a:xfrm rot="1866154">
            <a:off x="5293714" y="2533679"/>
            <a:ext cx="488412" cy="500657"/>
          </a:xfrm>
          <a:prstGeom prst="rightArrow">
            <a:avLst>
              <a:gd fmla="val 50000" name="adj1"/>
              <a:gd fmla="val 50000" name="adj2"/>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869" name="Google Shape;869;p19"/>
          <p:cNvSpPr txBox="1"/>
          <p:nvPr>
            <p:ph idx="10" type="dt"/>
          </p:nvPr>
        </p:nvSpPr>
        <p:spPr>
          <a:xfrm>
            <a:off x="471488" y="3575447"/>
            <a:ext cx="1542900" cy="2055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870" name="Google Shape;870;p19"/>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2"/>
          <p:cNvSpPr txBox="1"/>
          <p:nvPr>
            <p:ph type="ctrTitle"/>
          </p:nvPr>
        </p:nvSpPr>
        <p:spPr>
          <a:xfrm>
            <a:off x="1289407" y="841772"/>
            <a:ext cx="6858000" cy="1790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1"/>
              </a:buClr>
              <a:buSzPts val="4100"/>
              <a:buFont typeface="Trebuchet MS"/>
              <a:buNone/>
            </a:pPr>
            <a:r>
              <a:rPr lang="en"/>
              <a:t>Welcome!</a:t>
            </a:r>
            <a:endParaRPr/>
          </a:p>
        </p:txBody>
      </p:sp>
      <p:sp>
        <p:nvSpPr>
          <p:cNvPr id="618" name="Google Shape;618;p2"/>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19" name="Google Shape;619;p2"/>
          <p:cNvSpPr txBox="1"/>
          <p:nvPr/>
        </p:nvSpPr>
        <p:spPr>
          <a:xfrm>
            <a:off x="293500" y="2956300"/>
            <a:ext cx="8763900" cy="224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rgbClr val="083E69"/>
                </a:solidFill>
                <a:latin typeface="Trebuchet MS"/>
                <a:ea typeface="Trebuchet MS"/>
                <a:cs typeface="Trebuchet MS"/>
                <a:sym typeface="Trebuchet MS"/>
              </a:rPr>
              <a:t>This workshop is based on content developed by ideas42 with generous support from Capital One</a:t>
            </a:r>
            <a:endParaRPr sz="2600">
              <a:solidFill>
                <a:srgbClr val="083E69"/>
              </a:solidFill>
              <a:latin typeface="Trebuchet MS"/>
              <a:ea typeface="Trebuchet MS"/>
              <a:cs typeface="Trebuchet MS"/>
              <a:sym typeface="Trebuchet MS"/>
            </a:endParaRPr>
          </a:p>
          <a:p>
            <a:pPr indent="0" lvl="0" marL="0" rtl="0" algn="l">
              <a:spcBef>
                <a:spcPts val="0"/>
              </a:spcBef>
              <a:spcAft>
                <a:spcPts val="0"/>
              </a:spcAft>
              <a:buNone/>
            </a:pPr>
            <a:r>
              <a:t/>
            </a:r>
            <a:endParaRPr i="1" sz="1200">
              <a:latin typeface="Trebuchet MS"/>
              <a:ea typeface="Trebuchet MS"/>
              <a:cs typeface="Trebuchet MS"/>
              <a:sym typeface="Trebuchet MS"/>
            </a:endParaRPr>
          </a:p>
          <a:p>
            <a:pPr indent="0" lvl="0" marL="0" rtl="0" algn="l">
              <a:spcBef>
                <a:spcPts val="0"/>
              </a:spcBef>
              <a:spcAft>
                <a:spcPts val="0"/>
              </a:spcAft>
              <a:buNone/>
            </a:pPr>
            <a:r>
              <a:t/>
            </a:r>
            <a:endParaRPr i="1" sz="1200">
              <a:latin typeface="Trebuchet MS"/>
              <a:ea typeface="Trebuchet MS"/>
              <a:cs typeface="Trebuchet MS"/>
              <a:sym typeface="Trebuchet MS"/>
            </a:endParaRPr>
          </a:p>
          <a:p>
            <a:pPr indent="0" lvl="0" marL="0" rtl="0" algn="l">
              <a:spcBef>
                <a:spcPts val="0"/>
              </a:spcBef>
              <a:spcAft>
                <a:spcPts val="0"/>
              </a:spcAft>
              <a:buNone/>
            </a:pPr>
            <a:r>
              <a:t/>
            </a:r>
            <a:endParaRPr i="1" sz="1200">
              <a:latin typeface="Trebuchet MS"/>
              <a:ea typeface="Trebuchet MS"/>
              <a:cs typeface="Trebuchet MS"/>
              <a:sym typeface="Trebuchet MS"/>
            </a:endParaRPr>
          </a:p>
          <a:p>
            <a:pPr indent="0" lvl="0" marL="0" rtl="0" algn="l">
              <a:spcBef>
                <a:spcPts val="0"/>
              </a:spcBef>
              <a:spcAft>
                <a:spcPts val="0"/>
              </a:spcAft>
              <a:buNone/>
            </a:pPr>
            <a:r>
              <a:t/>
            </a:r>
            <a:endParaRPr i="1" sz="1200">
              <a:latin typeface="Trebuchet MS"/>
              <a:ea typeface="Trebuchet MS"/>
              <a:cs typeface="Trebuchet MS"/>
              <a:sym typeface="Trebuchet MS"/>
            </a:endParaRPr>
          </a:p>
          <a:p>
            <a:pPr indent="0" lvl="0" marL="0" rtl="0" algn="l">
              <a:spcBef>
                <a:spcPts val="0"/>
              </a:spcBef>
              <a:spcAft>
                <a:spcPts val="0"/>
              </a:spcAft>
              <a:buNone/>
            </a:pPr>
            <a:r>
              <a:rPr i="1" lang="en" sz="1000">
                <a:solidFill>
                  <a:srgbClr val="083E69"/>
                </a:solidFill>
                <a:latin typeface="Trebuchet MS"/>
                <a:ea typeface="Trebuchet MS"/>
                <a:cs typeface="Trebuchet MS"/>
                <a:sym typeface="Trebuchet MS"/>
              </a:rPr>
              <a:t>*This workshop is not intended to provide financial advice or guidance; instead we’re here to help provide key terms and share best practices that can help improve your relationship with money. Any opinions or advice is of the organization and not necessarily Capital One’s.</a:t>
            </a:r>
            <a:endParaRPr i="1" sz="1000">
              <a:solidFill>
                <a:srgbClr val="083E69"/>
              </a:solidFill>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pic>
        <p:nvPicPr>
          <p:cNvPr id="620" name="Google Shape;620;p2"/>
          <p:cNvPicPr preferRelativeResize="0"/>
          <p:nvPr/>
        </p:nvPicPr>
        <p:blipFill>
          <a:blip r:embed="rId3">
            <a:alphaModFix/>
          </a:blip>
          <a:stretch>
            <a:fillRect/>
          </a:stretch>
        </p:blipFill>
        <p:spPr>
          <a:xfrm>
            <a:off x="7891828" y="0"/>
            <a:ext cx="1213650" cy="468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20"/>
          <p:cNvSpPr txBox="1"/>
          <p:nvPr/>
        </p:nvSpPr>
        <p:spPr>
          <a:xfrm>
            <a:off x="3874381" y="2145561"/>
            <a:ext cx="5325600" cy="8310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B050"/>
                </a:solidFill>
                <a:latin typeface="Trebuchet MS"/>
                <a:ea typeface="Trebuchet MS"/>
                <a:cs typeface="Trebuchet MS"/>
                <a:sym typeface="Trebuchet MS"/>
              </a:rPr>
              <a:t>30%: </a:t>
            </a:r>
            <a:r>
              <a:rPr b="1" i="0" lang="en" sz="1700" u="none" cap="none" strike="noStrike">
                <a:solidFill>
                  <a:schemeClr val="dk1"/>
                </a:solidFill>
                <a:latin typeface="Trebuchet MS"/>
                <a:ea typeface="Trebuchet MS"/>
                <a:cs typeface="Trebuchet MS"/>
                <a:sym typeface="Trebuchet MS"/>
              </a:rPr>
              <a:t>Credit Utilization </a:t>
            </a:r>
            <a:r>
              <a:rPr b="0" i="0" lang="en" sz="1700" u="none" cap="none" strike="noStrike">
                <a:solidFill>
                  <a:schemeClr val="dk1"/>
                </a:solidFill>
                <a:latin typeface="Trebuchet MS"/>
                <a:ea typeface="Trebuchet MS"/>
                <a:cs typeface="Trebuchet MS"/>
                <a:sym typeface="Trebuchet MS"/>
              </a:rPr>
              <a:t>is the percentage of your available credit (aka your limit) that you’ve spent, or borrowed. </a:t>
            </a:r>
            <a:endParaRPr b="0" i="0" sz="1100" u="none" cap="none" strike="noStrike">
              <a:solidFill>
                <a:srgbClr val="000000"/>
              </a:solidFill>
              <a:latin typeface="Arial"/>
              <a:ea typeface="Arial"/>
              <a:cs typeface="Arial"/>
              <a:sym typeface="Arial"/>
            </a:endParaRPr>
          </a:p>
        </p:txBody>
      </p:sp>
      <p:sp>
        <p:nvSpPr>
          <p:cNvPr id="876" name="Google Shape;876;p20"/>
          <p:cNvSpPr txBox="1"/>
          <p:nvPr>
            <p:ph type="title"/>
          </p:nvPr>
        </p:nvSpPr>
        <p:spPr>
          <a:xfrm>
            <a:off x="628649" y="223982"/>
            <a:ext cx="71487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a:t>A Strong Credit Score Has Five Ingredients</a:t>
            </a:r>
            <a:endParaRPr/>
          </a:p>
        </p:txBody>
      </p:sp>
      <p:sp>
        <p:nvSpPr>
          <p:cNvPr id="877" name="Google Shape;877;p20"/>
          <p:cNvSpPr txBox="1"/>
          <p:nvPr/>
        </p:nvSpPr>
        <p:spPr>
          <a:xfrm>
            <a:off x="3935996" y="2783058"/>
            <a:ext cx="5325600" cy="8769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B0F0"/>
                </a:solidFill>
                <a:latin typeface="Trebuchet MS"/>
                <a:ea typeface="Trebuchet MS"/>
                <a:cs typeface="Trebuchet MS"/>
                <a:sym typeface="Trebuchet MS"/>
              </a:rPr>
              <a:t>15%: </a:t>
            </a:r>
            <a:r>
              <a:rPr b="1" i="0" lang="en" sz="1700" u="none" cap="none" strike="noStrike">
                <a:solidFill>
                  <a:schemeClr val="dk1"/>
                </a:solidFill>
                <a:latin typeface="Trebuchet MS"/>
                <a:ea typeface="Trebuchet MS"/>
                <a:cs typeface="Trebuchet MS"/>
                <a:sym typeface="Trebuchet MS"/>
              </a:rPr>
              <a:t>Credit History</a:t>
            </a:r>
            <a:r>
              <a:rPr b="0" i="0" lang="en" sz="1700" u="none" cap="none" strike="noStrike">
                <a:solidFill>
                  <a:schemeClr val="dk1"/>
                </a:solidFill>
                <a:latin typeface="Trebuchet MS"/>
                <a:ea typeface="Trebuchet MS"/>
                <a:cs typeface="Trebuchet MS"/>
                <a:sym typeface="Trebuchet MS"/>
              </a:rPr>
              <a:t> is the length of time each account’s been open and time since the account’s most recent action. </a:t>
            </a:r>
            <a:endParaRPr b="0" i="0" sz="1100" u="none" cap="none" strike="noStrike">
              <a:solidFill>
                <a:srgbClr val="000000"/>
              </a:solidFill>
              <a:latin typeface="Arial"/>
              <a:ea typeface="Arial"/>
              <a:cs typeface="Arial"/>
              <a:sym typeface="Arial"/>
            </a:endParaRPr>
          </a:p>
        </p:txBody>
      </p:sp>
      <p:sp>
        <p:nvSpPr>
          <p:cNvPr id="878" name="Google Shape;878;p20"/>
          <p:cNvSpPr txBox="1"/>
          <p:nvPr/>
        </p:nvSpPr>
        <p:spPr>
          <a:xfrm>
            <a:off x="3874378" y="1607696"/>
            <a:ext cx="5187000" cy="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FFC000"/>
                </a:solidFill>
                <a:latin typeface="Trebuchet MS"/>
                <a:ea typeface="Trebuchet MS"/>
                <a:cs typeface="Trebuchet MS"/>
                <a:sym typeface="Trebuchet MS"/>
              </a:rPr>
              <a:t>35%: </a:t>
            </a:r>
            <a:r>
              <a:rPr b="1" i="0" lang="en" sz="1700" u="none" cap="none" strike="noStrike">
                <a:solidFill>
                  <a:schemeClr val="dk1"/>
                </a:solidFill>
                <a:latin typeface="Trebuchet MS"/>
                <a:ea typeface="Trebuchet MS"/>
                <a:cs typeface="Trebuchet MS"/>
                <a:sym typeface="Trebuchet MS"/>
              </a:rPr>
              <a:t>Payment History </a:t>
            </a:r>
            <a:r>
              <a:rPr b="0" i="0" lang="en" sz="1700" u="none" cap="none" strike="noStrike">
                <a:solidFill>
                  <a:schemeClr val="dk1"/>
                </a:solidFill>
                <a:latin typeface="Trebuchet MS"/>
                <a:ea typeface="Trebuchet MS"/>
                <a:cs typeface="Trebuchet MS"/>
                <a:sym typeface="Trebuchet MS"/>
              </a:rPr>
              <a:t>is whether you’ve paid consistently and on-time in the past. </a:t>
            </a:r>
            <a:endParaRPr b="0" i="0" sz="1100" u="none" cap="none" strike="noStrike">
              <a:solidFill>
                <a:srgbClr val="000000"/>
              </a:solidFill>
              <a:latin typeface="Arial"/>
              <a:ea typeface="Arial"/>
              <a:cs typeface="Arial"/>
              <a:sym typeface="Arial"/>
            </a:endParaRPr>
          </a:p>
        </p:txBody>
      </p:sp>
      <p:sp>
        <p:nvSpPr>
          <p:cNvPr id="879" name="Google Shape;879;p20"/>
          <p:cNvSpPr txBox="1"/>
          <p:nvPr/>
        </p:nvSpPr>
        <p:spPr>
          <a:xfrm>
            <a:off x="3869246" y="3778792"/>
            <a:ext cx="5059200" cy="5772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chemeClr val="accent1"/>
                </a:solidFill>
                <a:latin typeface="Trebuchet MS"/>
                <a:ea typeface="Trebuchet MS"/>
                <a:cs typeface="Trebuchet MS"/>
                <a:sym typeface="Trebuchet MS"/>
              </a:rPr>
              <a:t>10%: </a:t>
            </a:r>
            <a:r>
              <a:rPr b="1" i="0" lang="en" sz="1700" u="none" cap="none" strike="noStrike">
                <a:solidFill>
                  <a:schemeClr val="dk1"/>
                </a:solidFill>
                <a:latin typeface="Trebuchet MS"/>
                <a:ea typeface="Trebuchet MS"/>
                <a:cs typeface="Trebuchet MS"/>
                <a:sym typeface="Trebuchet MS"/>
              </a:rPr>
              <a:t>New Credit </a:t>
            </a:r>
            <a:r>
              <a:rPr b="0" i="0" lang="en" sz="1700" u="none" cap="none" strike="noStrike">
                <a:solidFill>
                  <a:schemeClr val="dk1"/>
                </a:solidFill>
                <a:latin typeface="Trebuchet MS"/>
                <a:ea typeface="Trebuchet MS"/>
                <a:cs typeface="Trebuchet MS"/>
                <a:sym typeface="Trebuchet MS"/>
              </a:rPr>
              <a:t>tracks whether you’ve opened up new lines of credit. </a:t>
            </a:r>
            <a:endParaRPr b="0" i="0" sz="1100" u="none" cap="none" strike="noStrike">
              <a:solidFill>
                <a:srgbClr val="000000"/>
              </a:solidFill>
              <a:latin typeface="Arial"/>
              <a:ea typeface="Arial"/>
              <a:cs typeface="Arial"/>
              <a:sym typeface="Arial"/>
            </a:endParaRPr>
          </a:p>
        </p:txBody>
      </p:sp>
      <p:sp>
        <p:nvSpPr>
          <p:cNvPr id="880" name="Google Shape;880;p20"/>
          <p:cNvSpPr txBox="1"/>
          <p:nvPr/>
        </p:nvSpPr>
        <p:spPr>
          <a:xfrm>
            <a:off x="3874377" y="4299037"/>
            <a:ext cx="5052300" cy="5772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chemeClr val="accent2"/>
                </a:solidFill>
                <a:latin typeface="Trebuchet MS"/>
                <a:ea typeface="Trebuchet MS"/>
                <a:cs typeface="Trebuchet MS"/>
                <a:sym typeface="Trebuchet MS"/>
              </a:rPr>
              <a:t>10%: </a:t>
            </a:r>
            <a:r>
              <a:rPr b="1" i="0" lang="en" sz="1700" u="none" cap="none" strike="noStrike">
                <a:solidFill>
                  <a:schemeClr val="dk1"/>
                </a:solidFill>
                <a:latin typeface="Trebuchet MS"/>
                <a:ea typeface="Trebuchet MS"/>
                <a:cs typeface="Trebuchet MS"/>
                <a:sym typeface="Trebuchet MS"/>
              </a:rPr>
              <a:t>Credit Mix </a:t>
            </a:r>
            <a:r>
              <a:rPr b="0" i="0" lang="en" sz="1700" u="none" cap="none" strike="noStrike">
                <a:solidFill>
                  <a:schemeClr val="dk1"/>
                </a:solidFill>
                <a:latin typeface="Trebuchet MS"/>
                <a:ea typeface="Trebuchet MS"/>
                <a:cs typeface="Trebuchet MS"/>
                <a:sym typeface="Trebuchet MS"/>
              </a:rPr>
              <a:t>refers to your mix of different kinds of credit – like credit cards, or student loans.</a:t>
            </a:r>
            <a:endParaRPr b="0" i="0" sz="1100" u="none" cap="none" strike="noStrike">
              <a:solidFill>
                <a:srgbClr val="000000"/>
              </a:solidFill>
              <a:latin typeface="Arial"/>
              <a:ea typeface="Arial"/>
              <a:cs typeface="Arial"/>
              <a:sym typeface="Arial"/>
            </a:endParaRPr>
          </a:p>
        </p:txBody>
      </p:sp>
      <p:cxnSp>
        <p:nvCxnSpPr>
          <p:cNvPr id="881" name="Google Shape;881;p20"/>
          <p:cNvCxnSpPr/>
          <p:nvPr/>
        </p:nvCxnSpPr>
        <p:spPr>
          <a:xfrm>
            <a:off x="3874378" y="1607696"/>
            <a:ext cx="0" cy="515400"/>
          </a:xfrm>
          <a:prstGeom prst="straightConnector1">
            <a:avLst/>
          </a:prstGeom>
          <a:noFill/>
          <a:ln cap="flat" cmpd="sng" w="57150">
            <a:solidFill>
              <a:srgbClr val="FFC000"/>
            </a:solidFill>
            <a:prstDash val="solid"/>
            <a:miter lim="800000"/>
            <a:headEnd len="sm" w="sm" type="none"/>
            <a:tailEnd len="sm" w="sm" type="none"/>
          </a:ln>
        </p:spPr>
      </p:cxnSp>
      <p:cxnSp>
        <p:nvCxnSpPr>
          <p:cNvPr id="882" name="Google Shape;882;p20"/>
          <p:cNvCxnSpPr/>
          <p:nvPr/>
        </p:nvCxnSpPr>
        <p:spPr>
          <a:xfrm>
            <a:off x="3874378" y="2207262"/>
            <a:ext cx="0" cy="678300"/>
          </a:xfrm>
          <a:prstGeom prst="straightConnector1">
            <a:avLst/>
          </a:prstGeom>
          <a:noFill/>
          <a:ln cap="flat" cmpd="sng" w="57150">
            <a:solidFill>
              <a:srgbClr val="00B050"/>
            </a:solidFill>
            <a:prstDash val="solid"/>
            <a:miter lim="800000"/>
            <a:headEnd len="sm" w="sm" type="none"/>
            <a:tailEnd len="sm" w="sm" type="none"/>
          </a:ln>
        </p:spPr>
      </p:cxnSp>
      <p:cxnSp>
        <p:nvCxnSpPr>
          <p:cNvPr id="883" name="Google Shape;883;p20"/>
          <p:cNvCxnSpPr/>
          <p:nvPr/>
        </p:nvCxnSpPr>
        <p:spPr>
          <a:xfrm>
            <a:off x="3874379" y="2929918"/>
            <a:ext cx="0" cy="792000"/>
          </a:xfrm>
          <a:prstGeom prst="straightConnector1">
            <a:avLst/>
          </a:prstGeom>
          <a:noFill/>
          <a:ln cap="flat" cmpd="sng" w="57150">
            <a:solidFill>
              <a:srgbClr val="00B0F0"/>
            </a:solidFill>
            <a:prstDash val="solid"/>
            <a:miter lim="800000"/>
            <a:headEnd len="sm" w="sm" type="none"/>
            <a:tailEnd len="sm" w="sm" type="none"/>
          </a:ln>
        </p:spPr>
      </p:cxnSp>
      <p:cxnSp>
        <p:nvCxnSpPr>
          <p:cNvPr id="884" name="Google Shape;884;p20"/>
          <p:cNvCxnSpPr/>
          <p:nvPr/>
        </p:nvCxnSpPr>
        <p:spPr>
          <a:xfrm>
            <a:off x="3874379" y="3789353"/>
            <a:ext cx="0" cy="505200"/>
          </a:xfrm>
          <a:prstGeom prst="straightConnector1">
            <a:avLst/>
          </a:prstGeom>
          <a:noFill/>
          <a:ln cap="flat" cmpd="sng" w="57150">
            <a:solidFill>
              <a:schemeClr val="accent1"/>
            </a:solidFill>
            <a:prstDash val="solid"/>
            <a:miter lim="800000"/>
            <a:headEnd len="sm" w="sm" type="none"/>
            <a:tailEnd len="sm" w="sm" type="none"/>
          </a:ln>
        </p:spPr>
      </p:cxnSp>
      <p:cxnSp>
        <p:nvCxnSpPr>
          <p:cNvPr id="885" name="Google Shape;885;p20"/>
          <p:cNvCxnSpPr/>
          <p:nvPr/>
        </p:nvCxnSpPr>
        <p:spPr>
          <a:xfrm>
            <a:off x="3874377" y="4367115"/>
            <a:ext cx="0" cy="448800"/>
          </a:xfrm>
          <a:prstGeom prst="straightConnector1">
            <a:avLst/>
          </a:prstGeom>
          <a:noFill/>
          <a:ln cap="flat" cmpd="sng" w="57150">
            <a:solidFill>
              <a:schemeClr val="accent2"/>
            </a:solidFill>
            <a:prstDash val="solid"/>
            <a:miter lim="800000"/>
            <a:headEnd len="sm" w="sm" type="none"/>
            <a:tailEnd len="sm" w="sm" type="none"/>
          </a:ln>
        </p:spPr>
      </p:cxnSp>
      <p:pic>
        <p:nvPicPr>
          <p:cNvPr id="886" name="Google Shape;886;p20"/>
          <p:cNvPicPr preferRelativeResize="0"/>
          <p:nvPr/>
        </p:nvPicPr>
        <p:blipFill rotWithShape="1">
          <a:blip r:embed="rId3">
            <a:alphaModFix/>
          </a:blip>
          <a:srcRect b="0" l="0" r="0" t="0"/>
          <a:stretch/>
        </p:blipFill>
        <p:spPr>
          <a:xfrm>
            <a:off x="264956" y="1607695"/>
            <a:ext cx="3544831" cy="3268421"/>
          </a:xfrm>
          <a:prstGeom prst="rect">
            <a:avLst/>
          </a:prstGeom>
          <a:noFill/>
          <a:ln>
            <a:noFill/>
          </a:ln>
        </p:spPr>
      </p:pic>
      <p:sp>
        <p:nvSpPr>
          <p:cNvPr id="887" name="Google Shape;887;p20"/>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888" name="Google Shape;888;p20"/>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21"/>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1400"/>
              <a:buNone/>
            </a:pPr>
            <a:r>
              <a:t/>
            </a:r>
            <a:endParaRPr/>
          </a:p>
        </p:txBody>
      </p:sp>
      <p:pic>
        <p:nvPicPr>
          <p:cNvPr id="894" name="Google Shape;894;p2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895" name="Google Shape;895;p21"/>
          <p:cNvSpPr/>
          <p:nvPr/>
        </p:nvSpPr>
        <p:spPr>
          <a:xfrm>
            <a:off x="8647800" y="4707350"/>
            <a:ext cx="496200" cy="375900"/>
          </a:xfrm>
          <a:prstGeom prst="rect">
            <a:avLst/>
          </a:prstGeom>
          <a:solidFill>
            <a:srgbClr val="EEF7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96" name="Google Shape;896;p21"/>
          <p:cNvPicPr preferRelativeResize="0"/>
          <p:nvPr/>
        </p:nvPicPr>
        <p:blipFill>
          <a:blip r:embed="rId4">
            <a:alphaModFix/>
          </a:blip>
          <a:stretch>
            <a:fillRect/>
          </a:stretch>
        </p:blipFill>
        <p:spPr>
          <a:xfrm>
            <a:off x="7891828" y="0"/>
            <a:ext cx="1213650" cy="468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22"/>
          <p:cNvSpPr txBox="1"/>
          <p:nvPr>
            <p:ph type="title"/>
          </p:nvPr>
        </p:nvSpPr>
        <p:spPr>
          <a:xfrm>
            <a:off x="628650" y="223982"/>
            <a:ext cx="71058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a:t>It Takes Time To Build a Strong Credit Score</a:t>
            </a:r>
            <a:endParaRPr/>
          </a:p>
        </p:txBody>
      </p:sp>
      <p:sp>
        <p:nvSpPr>
          <p:cNvPr id="902" name="Google Shape;902;p22"/>
          <p:cNvSpPr txBox="1"/>
          <p:nvPr/>
        </p:nvSpPr>
        <p:spPr>
          <a:xfrm>
            <a:off x="543696" y="1597665"/>
            <a:ext cx="7777200" cy="684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Trebuchet MS"/>
                <a:ea typeface="Trebuchet MS"/>
                <a:cs typeface="Trebuchet MS"/>
                <a:sym typeface="Trebuchet MS"/>
              </a:rPr>
              <a:t>After you first take out debt, it can take months or years to build a strong credit score. </a:t>
            </a:r>
            <a:endParaRPr b="0" i="0" sz="1100" u="none" cap="none" strike="noStrike">
              <a:solidFill>
                <a:srgbClr val="000000"/>
              </a:solidFill>
              <a:latin typeface="Arial"/>
              <a:ea typeface="Arial"/>
              <a:cs typeface="Arial"/>
              <a:sym typeface="Arial"/>
            </a:endParaRPr>
          </a:p>
        </p:txBody>
      </p:sp>
      <p:sp>
        <p:nvSpPr>
          <p:cNvPr id="903" name="Google Shape;903;p22"/>
          <p:cNvSpPr txBox="1"/>
          <p:nvPr/>
        </p:nvSpPr>
        <p:spPr>
          <a:xfrm>
            <a:off x="315019" y="4908372"/>
            <a:ext cx="3455700" cy="315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7F7F7F"/>
                </a:solidFill>
                <a:latin typeface="Trebuchet MS"/>
                <a:ea typeface="Trebuchet MS"/>
                <a:cs typeface="Trebuchet MS"/>
                <a:sym typeface="Trebuchet MS"/>
              </a:rPr>
              <a:t>Source: (2019). U.S. Financial Health Pulse. Financial Health Network.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Trebuchet MS"/>
              <a:ea typeface="Trebuchet MS"/>
              <a:cs typeface="Trebuchet MS"/>
              <a:sym typeface="Trebuchet MS"/>
            </a:endParaRPr>
          </a:p>
        </p:txBody>
      </p:sp>
      <p:grpSp>
        <p:nvGrpSpPr>
          <p:cNvPr id="904" name="Google Shape;904;p22"/>
          <p:cNvGrpSpPr/>
          <p:nvPr/>
        </p:nvGrpSpPr>
        <p:grpSpPr>
          <a:xfrm>
            <a:off x="1132610" y="3783471"/>
            <a:ext cx="2939259" cy="724950"/>
            <a:chOff x="-48052" y="2747711"/>
            <a:chExt cx="3919013" cy="966600"/>
          </a:xfrm>
        </p:grpSpPr>
        <p:pic>
          <p:nvPicPr>
            <p:cNvPr id="905" name="Google Shape;905;p22"/>
            <p:cNvPicPr preferRelativeResize="0"/>
            <p:nvPr/>
          </p:nvPicPr>
          <p:blipFill rotWithShape="1">
            <a:blip r:embed="rId3">
              <a:alphaModFix/>
            </a:blip>
            <a:srcRect b="0" l="0" r="0" t="0"/>
            <a:stretch/>
          </p:blipFill>
          <p:spPr>
            <a:xfrm>
              <a:off x="838201" y="2747711"/>
              <a:ext cx="3032760" cy="966527"/>
            </a:xfrm>
            <a:prstGeom prst="rect">
              <a:avLst/>
            </a:prstGeom>
            <a:noFill/>
            <a:ln>
              <a:noFill/>
            </a:ln>
          </p:spPr>
        </p:pic>
        <p:sp>
          <p:nvSpPr>
            <p:cNvPr id="906" name="Google Shape;906;p22"/>
            <p:cNvSpPr/>
            <p:nvPr/>
          </p:nvSpPr>
          <p:spPr>
            <a:xfrm>
              <a:off x="-48052" y="2747711"/>
              <a:ext cx="2994600" cy="966600"/>
            </a:xfrm>
            <a:prstGeom prst="roundRect">
              <a:avLst>
                <a:gd fmla="val 0" name="adj"/>
              </a:avLst>
            </a:prstGeom>
            <a:solidFill>
              <a:srgbClr val="003D5B"/>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rebuchet MS"/>
                  <a:ea typeface="Trebuchet MS"/>
                  <a:cs typeface="Trebuchet MS"/>
                  <a:sym typeface="Trebuchet MS"/>
                </a:rPr>
                <a:t>Repaying consistently </a:t>
              </a:r>
              <a:br>
                <a:rPr b="0" i="0" lang="en" sz="1400" u="none" cap="none" strike="noStrike">
                  <a:solidFill>
                    <a:schemeClr val="lt1"/>
                  </a:solidFill>
                  <a:latin typeface="Trebuchet MS"/>
                  <a:ea typeface="Trebuchet MS"/>
                  <a:cs typeface="Trebuchet MS"/>
                  <a:sym typeface="Trebuchet MS"/>
                </a:rPr>
              </a:br>
              <a:r>
                <a:rPr b="0" i="0" lang="en" sz="1400" u="none" cap="none" strike="noStrike">
                  <a:solidFill>
                    <a:schemeClr val="lt1"/>
                  </a:solidFill>
                  <a:latin typeface="Trebuchet MS"/>
                  <a:ea typeface="Trebuchet MS"/>
                  <a:cs typeface="Trebuchet MS"/>
                  <a:sym typeface="Trebuchet MS"/>
                </a:rPr>
                <a:t>and on time. </a:t>
              </a:r>
              <a:endParaRPr b="0" i="0" sz="1100" u="none" cap="none" strike="noStrike">
                <a:solidFill>
                  <a:srgbClr val="000000"/>
                </a:solidFill>
                <a:latin typeface="Arial"/>
                <a:ea typeface="Arial"/>
                <a:cs typeface="Arial"/>
                <a:sym typeface="Arial"/>
              </a:endParaRPr>
            </a:p>
          </p:txBody>
        </p:sp>
      </p:grpSp>
      <p:grpSp>
        <p:nvGrpSpPr>
          <p:cNvPr id="907" name="Google Shape;907;p22"/>
          <p:cNvGrpSpPr/>
          <p:nvPr/>
        </p:nvGrpSpPr>
        <p:grpSpPr>
          <a:xfrm>
            <a:off x="2649682" y="3102900"/>
            <a:ext cx="3340545" cy="662396"/>
            <a:chOff x="-583099" y="4014506"/>
            <a:chExt cx="4454060" cy="883195"/>
          </a:xfrm>
        </p:grpSpPr>
        <p:pic>
          <p:nvPicPr>
            <p:cNvPr id="908" name="Google Shape;908;p22"/>
            <p:cNvPicPr preferRelativeResize="0"/>
            <p:nvPr/>
          </p:nvPicPr>
          <p:blipFill rotWithShape="1">
            <a:blip r:embed="rId4">
              <a:alphaModFix/>
            </a:blip>
            <a:srcRect b="0" l="0" r="0" t="0"/>
            <a:stretch/>
          </p:blipFill>
          <p:spPr>
            <a:xfrm>
              <a:off x="838201" y="4014506"/>
              <a:ext cx="3032760" cy="883195"/>
            </a:xfrm>
            <a:prstGeom prst="rect">
              <a:avLst/>
            </a:prstGeom>
            <a:noFill/>
            <a:ln>
              <a:noFill/>
            </a:ln>
          </p:spPr>
        </p:pic>
        <p:sp>
          <p:nvSpPr>
            <p:cNvPr id="909" name="Google Shape;909;p22"/>
            <p:cNvSpPr/>
            <p:nvPr/>
          </p:nvSpPr>
          <p:spPr>
            <a:xfrm>
              <a:off x="-583099" y="4017711"/>
              <a:ext cx="3529500" cy="879900"/>
            </a:xfrm>
            <a:prstGeom prst="roundRect">
              <a:avLst>
                <a:gd fmla="val 0" name="adj"/>
              </a:avLst>
            </a:prstGeom>
            <a:solidFill>
              <a:srgbClr val="003D5B"/>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rebuchet MS"/>
                  <a:ea typeface="Trebuchet MS"/>
                  <a:cs typeface="Trebuchet MS"/>
                  <a:sym typeface="Trebuchet MS"/>
                </a:rPr>
                <a:t>Staying under 30% of your credit utilization</a:t>
              </a:r>
              <a:endParaRPr b="0" i="0" sz="1100" u="none" cap="none" strike="noStrike">
                <a:solidFill>
                  <a:srgbClr val="000000"/>
                </a:solidFill>
                <a:latin typeface="Arial"/>
                <a:ea typeface="Arial"/>
                <a:cs typeface="Arial"/>
                <a:sym typeface="Arial"/>
              </a:endParaRPr>
            </a:p>
          </p:txBody>
        </p:sp>
      </p:grpSp>
      <p:grpSp>
        <p:nvGrpSpPr>
          <p:cNvPr id="910" name="Google Shape;910;p22"/>
          <p:cNvGrpSpPr/>
          <p:nvPr/>
        </p:nvGrpSpPr>
        <p:grpSpPr>
          <a:xfrm>
            <a:off x="4833036" y="2468651"/>
            <a:ext cx="3202601" cy="604126"/>
            <a:chOff x="2717208" y="4300437"/>
            <a:chExt cx="4270135" cy="805501"/>
          </a:xfrm>
        </p:grpSpPr>
        <p:pic>
          <p:nvPicPr>
            <p:cNvPr id="911" name="Google Shape;911;p22"/>
            <p:cNvPicPr preferRelativeResize="0"/>
            <p:nvPr/>
          </p:nvPicPr>
          <p:blipFill rotWithShape="1">
            <a:blip r:embed="rId5">
              <a:alphaModFix/>
            </a:blip>
            <a:srcRect b="0" l="0" r="0" t="0"/>
            <a:stretch/>
          </p:blipFill>
          <p:spPr>
            <a:xfrm>
              <a:off x="3954581" y="4300437"/>
              <a:ext cx="3032762" cy="805477"/>
            </a:xfrm>
            <a:prstGeom prst="rect">
              <a:avLst/>
            </a:prstGeom>
            <a:noFill/>
            <a:ln>
              <a:noFill/>
            </a:ln>
          </p:spPr>
        </p:pic>
        <p:sp>
          <p:nvSpPr>
            <p:cNvPr id="912" name="Google Shape;912;p22"/>
            <p:cNvSpPr/>
            <p:nvPr/>
          </p:nvSpPr>
          <p:spPr>
            <a:xfrm>
              <a:off x="2717208" y="4300438"/>
              <a:ext cx="3389100" cy="805500"/>
            </a:xfrm>
            <a:prstGeom prst="roundRect">
              <a:avLst>
                <a:gd fmla="val 0" name="adj"/>
              </a:avLst>
            </a:prstGeom>
            <a:solidFill>
              <a:srgbClr val="003D5B"/>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rebuchet MS"/>
                  <a:ea typeface="Trebuchet MS"/>
                  <a:cs typeface="Trebuchet MS"/>
                  <a:sym typeface="Trebuchet MS"/>
                </a:rPr>
                <a:t>Keeping your oldest account open and active</a:t>
              </a:r>
              <a:endParaRPr b="0" i="0" sz="1100" u="none" cap="none" strike="noStrike">
                <a:solidFill>
                  <a:srgbClr val="000000"/>
                </a:solidFill>
                <a:latin typeface="Arial"/>
                <a:ea typeface="Arial"/>
                <a:cs typeface="Arial"/>
                <a:sym typeface="Arial"/>
              </a:endParaRPr>
            </a:p>
          </p:txBody>
        </p:sp>
      </p:grpSp>
      <p:sp>
        <p:nvSpPr>
          <p:cNvPr id="913" name="Google Shape;913;p22"/>
          <p:cNvSpPr/>
          <p:nvPr/>
        </p:nvSpPr>
        <p:spPr>
          <a:xfrm>
            <a:off x="4319201" y="2669404"/>
            <a:ext cx="327300" cy="327300"/>
          </a:xfrm>
          <a:prstGeom prst="plus">
            <a:avLst>
              <a:gd fmla="val 25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914" name="Google Shape;914;p22"/>
          <p:cNvSpPr/>
          <p:nvPr/>
        </p:nvSpPr>
        <p:spPr>
          <a:xfrm>
            <a:off x="2180502" y="3336565"/>
            <a:ext cx="327300" cy="327300"/>
          </a:xfrm>
          <a:prstGeom prst="plus">
            <a:avLst>
              <a:gd fmla="val 25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915" name="Google Shape;915;p22"/>
          <p:cNvSpPr/>
          <p:nvPr/>
        </p:nvSpPr>
        <p:spPr>
          <a:xfrm>
            <a:off x="543696" y="4435627"/>
            <a:ext cx="8330100" cy="471600"/>
          </a:xfrm>
          <a:prstGeom prst="stripedRightArrow">
            <a:avLst>
              <a:gd fmla="val 50000" name="adj1"/>
              <a:gd fmla="val 50000" name="adj2"/>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Trebuchet MS"/>
                <a:ea typeface="Trebuchet MS"/>
                <a:cs typeface="Trebuchet MS"/>
                <a:sym typeface="Trebuchet MS"/>
              </a:rPr>
              <a:t>Months or Years</a:t>
            </a:r>
            <a:endParaRPr b="0" i="0" sz="1100" u="none" cap="none" strike="noStrike">
              <a:solidFill>
                <a:srgbClr val="000000"/>
              </a:solidFill>
              <a:latin typeface="Arial"/>
              <a:ea typeface="Arial"/>
              <a:cs typeface="Arial"/>
              <a:sym typeface="Arial"/>
            </a:endParaRPr>
          </a:p>
        </p:txBody>
      </p:sp>
      <p:sp>
        <p:nvSpPr>
          <p:cNvPr id="916" name="Google Shape;916;p22"/>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917" name="Google Shape;917;p22"/>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23"/>
          <p:cNvSpPr txBox="1"/>
          <p:nvPr/>
        </p:nvSpPr>
        <p:spPr>
          <a:xfrm>
            <a:off x="434716" y="2473377"/>
            <a:ext cx="3916200" cy="18501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p:txBody>
      </p:sp>
      <p:sp>
        <p:nvSpPr>
          <p:cNvPr id="923" name="Google Shape;923;p23"/>
          <p:cNvSpPr txBox="1"/>
          <p:nvPr/>
        </p:nvSpPr>
        <p:spPr>
          <a:xfrm>
            <a:off x="4745576" y="2473377"/>
            <a:ext cx="4192200" cy="18501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p:txBody>
      </p:sp>
      <p:sp>
        <p:nvSpPr>
          <p:cNvPr id="924" name="Google Shape;924;p23"/>
          <p:cNvSpPr txBox="1"/>
          <p:nvPr>
            <p:ph type="title"/>
          </p:nvPr>
        </p:nvSpPr>
        <p:spPr>
          <a:xfrm>
            <a:off x="628650" y="223982"/>
            <a:ext cx="6676500" cy="932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2"/>
              </a:buClr>
              <a:buSzPts val="3300"/>
              <a:buFont typeface="Trebuchet MS"/>
              <a:buNone/>
            </a:pPr>
            <a:r>
              <a:rPr lang="en"/>
              <a:t>But Taking Out Debt Isn’t Always The Best Strategy</a:t>
            </a:r>
            <a:endParaRPr/>
          </a:p>
        </p:txBody>
      </p:sp>
      <p:sp>
        <p:nvSpPr>
          <p:cNvPr id="925" name="Google Shape;925;p23"/>
          <p:cNvSpPr txBox="1"/>
          <p:nvPr/>
        </p:nvSpPr>
        <p:spPr>
          <a:xfrm>
            <a:off x="4745576" y="1655060"/>
            <a:ext cx="4192200" cy="2977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dk2"/>
                </a:solidFill>
                <a:latin typeface="Trebuchet MS"/>
                <a:ea typeface="Trebuchet MS"/>
                <a:cs typeface="Trebuchet MS"/>
                <a:sym typeface="Trebuchet MS"/>
              </a:rPr>
              <a:t>Debt can help you strengthen your credit score if…</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Trebuchet MS"/>
                <a:ea typeface="Trebuchet MS"/>
                <a:cs typeface="Trebuchet MS"/>
                <a:sym typeface="Trebuchet MS"/>
              </a:rPr>
              <a:t>…you’re able to get a </a:t>
            </a:r>
            <a:r>
              <a:rPr b="1" i="0" lang="en" sz="2100" u="none" cap="none" strike="noStrike">
                <a:solidFill>
                  <a:schemeClr val="dk1"/>
                </a:solidFill>
                <a:latin typeface="Trebuchet MS"/>
                <a:ea typeface="Trebuchet MS"/>
                <a:cs typeface="Trebuchet MS"/>
                <a:sym typeface="Trebuchet MS"/>
              </a:rPr>
              <a:t>low interest rate</a:t>
            </a:r>
            <a:r>
              <a:rPr b="0" i="0" lang="en" sz="2100" u="none" cap="none" strike="noStrike">
                <a:solidFill>
                  <a:schemeClr val="dk1"/>
                </a:solidFill>
                <a:latin typeface="Trebuchet MS"/>
                <a:ea typeface="Trebuchet MS"/>
                <a:cs typeface="Trebuchet MS"/>
                <a:sym typeface="Trebuchet MS"/>
              </a:rPr>
              <a:t>, you can </a:t>
            </a:r>
            <a:r>
              <a:rPr b="1" i="0" lang="en" sz="2100" u="none" cap="none" strike="noStrike">
                <a:solidFill>
                  <a:schemeClr val="dk1"/>
                </a:solidFill>
                <a:latin typeface="Trebuchet MS"/>
                <a:ea typeface="Trebuchet MS"/>
                <a:cs typeface="Trebuchet MS"/>
                <a:sym typeface="Trebuchet MS"/>
              </a:rPr>
              <a:t>pay it off quickly</a:t>
            </a:r>
            <a:r>
              <a:rPr b="0" i="0" lang="en" sz="2100" u="none" cap="none" strike="noStrike">
                <a:solidFill>
                  <a:schemeClr val="dk1"/>
                </a:solidFill>
                <a:latin typeface="Trebuchet MS"/>
                <a:ea typeface="Trebuchet MS"/>
                <a:cs typeface="Trebuchet MS"/>
                <a:sym typeface="Trebuchet MS"/>
              </a:rPr>
              <a:t>, and it helps you build a history of </a:t>
            </a:r>
            <a:r>
              <a:rPr b="1" i="0" lang="en" sz="2100" u="none" cap="none" strike="noStrike">
                <a:solidFill>
                  <a:schemeClr val="dk1"/>
                </a:solidFill>
                <a:latin typeface="Trebuchet MS"/>
                <a:ea typeface="Trebuchet MS"/>
                <a:cs typeface="Trebuchet MS"/>
                <a:sym typeface="Trebuchet MS"/>
              </a:rPr>
              <a:t>paying consistently and on time.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chemeClr val="dk1"/>
              </a:solidFill>
              <a:latin typeface="Trebuchet MS"/>
              <a:ea typeface="Trebuchet MS"/>
              <a:cs typeface="Trebuchet MS"/>
              <a:sym typeface="Trebuchet MS"/>
            </a:endParaRPr>
          </a:p>
        </p:txBody>
      </p:sp>
      <p:sp>
        <p:nvSpPr>
          <p:cNvPr id="926" name="Google Shape;926;p23"/>
          <p:cNvSpPr txBox="1"/>
          <p:nvPr/>
        </p:nvSpPr>
        <p:spPr>
          <a:xfrm>
            <a:off x="442595" y="1655060"/>
            <a:ext cx="4011900" cy="2654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accent2"/>
                </a:solidFill>
                <a:latin typeface="Trebuchet MS"/>
                <a:ea typeface="Trebuchet MS"/>
                <a:cs typeface="Trebuchet MS"/>
                <a:sym typeface="Trebuchet MS"/>
              </a:rPr>
              <a:t>Debt can be bad if…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Trebuchet MS"/>
                <a:ea typeface="Trebuchet MS"/>
                <a:cs typeface="Trebuchet MS"/>
                <a:sym typeface="Trebuchet MS"/>
              </a:rPr>
              <a:t>…it’s attached to an </a:t>
            </a:r>
            <a:r>
              <a:rPr b="1" i="0" lang="en" sz="2100" u="none" cap="none" strike="noStrike">
                <a:solidFill>
                  <a:schemeClr val="dk1"/>
                </a:solidFill>
                <a:latin typeface="Trebuchet MS"/>
                <a:ea typeface="Trebuchet MS"/>
                <a:cs typeface="Trebuchet MS"/>
                <a:sym typeface="Trebuchet MS"/>
              </a:rPr>
              <a:t>expensive,</a:t>
            </a:r>
            <a:r>
              <a:rPr b="0" i="0" lang="en" sz="2100" u="none" cap="none" strike="noStrike">
                <a:solidFill>
                  <a:schemeClr val="dk1"/>
                </a:solidFill>
                <a:latin typeface="Trebuchet MS"/>
                <a:ea typeface="Trebuchet MS"/>
                <a:cs typeface="Trebuchet MS"/>
                <a:sym typeface="Trebuchet MS"/>
              </a:rPr>
              <a:t> </a:t>
            </a:r>
            <a:r>
              <a:rPr b="1" i="0" lang="en" sz="2100" u="none" cap="none" strike="noStrike">
                <a:solidFill>
                  <a:schemeClr val="dk1"/>
                </a:solidFill>
                <a:latin typeface="Trebuchet MS"/>
                <a:ea typeface="Trebuchet MS"/>
                <a:cs typeface="Trebuchet MS"/>
                <a:sym typeface="Trebuchet MS"/>
              </a:rPr>
              <a:t>high interest rate</a:t>
            </a:r>
            <a:r>
              <a:rPr b="0" i="0" lang="en" sz="2100" u="none" cap="none" strike="noStrike">
                <a:solidFill>
                  <a:schemeClr val="dk1"/>
                </a:solidFill>
                <a:latin typeface="Trebuchet MS"/>
                <a:ea typeface="Trebuchet MS"/>
                <a:cs typeface="Trebuchet MS"/>
                <a:sym typeface="Trebuchet MS"/>
              </a:rPr>
              <a:t>, it will take a </a:t>
            </a:r>
            <a:r>
              <a:rPr b="1" i="0" lang="en" sz="2100" u="none" cap="none" strike="noStrike">
                <a:solidFill>
                  <a:schemeClr val="dk1"/>
                </a:solidFill>
                <a:latin typeface="Trebuchet MS"/>
                <a:ea typeface="Trebuchet MS"/>
                <a:cs typeface="Trebuchet MS"/>
                <a:sym typeface="Trebuchet MS"/>
              </a:rPr>
              <a:t>long time </a:t>
            </a:r>
            <a:r>
              <a:rPr b="0" i="0" lang="en" sz="2100" u="none" cap="none" strike="noStrike">
                <a:solidFill>
                  <a:schemeClr val="dk1"/>
                </a:solidFill>
                <a:latin typeface="Trebuchet MS"/>
                <a:ea typeface="Trebuchet MS"/>
                <a:cs typeface="Trebuchet MS"/>
                <a:sym typeface="Trebuchet MS"/>
              </a:rPr>
              <a:t>to repay, and you don’t think you will have the money to pay it down. </a:t>
            </a:r>
            <a:endParaRPr b="1" i="0" sz="2100" u="none" cap="none" strike="noStrike">
              <a:solidFill>
                <a:schemeClr val="dk1"/>
              </a:solidFill>
              <a:latin typeface="Trebuchet MS"/>
              <a:ea typeface="Trebuchet MS"/>
              <a:cs typeface="Trebuchet MS"/>
              <a:sym typeface="Trebuchet MS"/>
            </a:endParaRPr>
          </a:p>
        </p:txBody>
      </p:sp>
      <p:sp>
        <p:nvSpPr>
          <p:cNvPr id="927" name="Google Shape;927;p23"/>
          <p:cNvSpPr txBox="1"/>
          <p:nvPr/>
        </p:nvSpPr>
        <p:spPr>
          <a:xfrm>
            <a:off x="442595" y="4744666"/>
            <a:ext cx="5941800" cy="192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Trebuchet MS"/>
                <a:ea typeface="Trebuchet MS"/>
                <a:cs typeface="Trebuchet MS"/>
                <a:sym typeface="Trebuchet MS"/>
              </a:rPr>
              <a:t>Information Source: (March, 2019) Understand your credit score. CFPB. </a:t>
            </a:r>
            <a:r>
              <a:rPr b="0" i="0" lang="en" sz="800" u="sng" cap="none" strike="noStrike">
                <a:solidFill>
                  <a:schemeClr val="dk1"/>
                </a:solidFill>
                <a:latin typeface="Trebuchet MS"/>
                <a:ea typeface="Trebuchet MS"/>
                <a:cs typeface="Trebuchet MS"/>
                <a:sym typeface="Trebuchet MS"/>
                <a:hlinkClick r:id="rId3">
                  <a:extLst>
                    <a:ext uri="{A12FA001-AC4F-418D-AE19-62706E023703}">
                      <ahyp:hlinkClr val="tx"/>
                    </a:ext>
                  </a:extLst>
                </a:hlinkClick>
              </a:rPr>
              <a:t>https://pueblo.gpo.gov/CFPBPubs/pdfs/CFPB117.pdf</a:t>
            </a:r>
            <a:endParaRPr b="0" i="0" sz="800" u="none" cap="none" strike="noStrike">
              <a:solidFill>
                <a:schemeClr val="dk1"/>
              </a:solidFill>
              <a:latin typeface="Trebuchet MS"/>
              <a:ea typeface="Trebuchet MS"/>
              <a:cs typeface="Trebuchet MS"/>
              <a:sym typeface="Trebuchet MS"/>
            </a:endParaRPr>
          </a:p>
        </p:txBody>
      </p:sp>
      <p:sp>
        <p:nvSpPr>
          <p:cNvPr id="928" name="Google Shape;928;p23"/>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929" name="Google Shape;929;p23"/>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24"/>
          <p:cNvSpPr txBox="1"/>
          <p:nvPr>
            <p:ph type="title"/>
          </p:nvPr>
        </p:nvSpPr>
        <p:spPr>
          <a:xfrm>
            <a:off x="471463" y="672662"/>
            <a:ext cx="5007300" cy="6993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a:t>Paying More Than the Minimum Can Have a Huge Impact on Debt</a:t>
            </a:r>
            <a:endParaRPr/>
          </a:p>
        </p:txBody>
      </p:sp>
      <p:sp>
        <p:nvSpPr>
          <p:cNvPr id="936" name="Google Shape;936;p24"/>
          <p:cNvSpPr txBox="1"/>
          <p:nvPr>
            <p:ph idx="1" type="body"/>
          </p:nvPr>
        </p:nvSpPr>
        <p:spPr>
          <a:xfrm>
            <a:off x="471487" y="1109608"/>
            <a:ext cx="6180600" cy="2364900"/>
          </a:xfrm>
          <a:prstGeom prst="rect">
            <a:avLst/>
          </a:prstGeom>
          <a:noFill/>
          <a:ln>
            <a:noFill/>
          </a:ln>
        </p:spPr>
        <p:txBody>
          <a:bodyPr anchorCtr="0" anchor="t" bIns="34275" lIns="68575" spcFirstLastPara="1" rIns="68575" wrap="square" tIns="34275">
            <a:noAutofit/>
          </a:bodyPr>
          <a:lstStyle/>
          <a:p>
            <a:pPr indent="0" lvl="0" marL="76200" rtl="0" algn="l">
              <a:lnSpc>
                <a:spcPct val="90000"/>
              </a:lnSpc>
              <a:spcBef>
                <a:spcPts val="0"/>
              </a:spcBef>
              <a:spcAft>
                <a:spcPts val="0"/>
              </a:spcAft>
              <a:buSzPts val="2100"/>
              <a:buNone/>
            </a:pPr>
            <a:r>
              <a:rPr lang="en"/>
              <a:t> </a:t>
            </a:r>
            <a:endParaRPr/>
          </a:p>
        </p:txBody>
      </p:sp>
      <p:graphicFrame>
        <p:nvGraphicFramePr>
          <p:cNvPr id="937" name="Google Shape;937;p24"/>
          <p:cNvGraphicFramePr/>
          <p:nvPr/>
        </p:nvGraphicFramePr>
        <p:xfrm>
          <a:off x="897427" y="1371944"/>
          <a:ext cx="3000000" cy="3000000"/>
        </p:xfrm>
        <a:graphic>
          <a:graphicData uri="http://schemas.openxmlformats.org/drawingml/2006/table">
            <a:tbl>
              <a:tblPr bandRow="1" firstRow="1">
                <a:noFill/>
                <a:tableStyleId>{28DD446C-E440-4488-89D4-3EA723422B7F}</a:tableStyleId>
              </a:tblPr>
              <a:tblGrid>
                <a:gridCol w="1225575"/>
                <a:gridCol w="1225575"/>
                <a:gridCol w="1225575"/>
                <a:gridCol w="1306250"/>
                <a:gridCol w="1144925"/>
                <a:gridCol w="1225575"/>
              </a:tblGrid>
              <a:tr h="914400">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Name</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Initial Balance</a:t>
                      </a:r>
                      <a:endParaRPr sz="11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Interest Rate</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Monthly Payment</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Interest Paid</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Years to Pay Off</a:t>
                      </a:r>
                      <a:endParaRPr sz="1100" u="none" cap="none" strike="noStrike"/>
                    </a:p>
                  </a:txBody>
                  <a:tcPr marT="45725" marB="45725" marR="91450" marL="91450"/>
                </a:tc>
              </a:tr>
              <a:tr h="914400">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Mr. Lewis</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$2,500</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18%</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rgbClr val="FF0000"/>
                          </a:solidFill>
                        </a:rPr>
                        <a:t>$25 (minimum)</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Trebuchet MS"/>
                          <a:ea typeface="Trebuchet MS"/>
                          <a:cs typeface="Trebuchet MS"/>
                          <a:sym typeface="Trebuchet MS"/>
                        </a:rPr>
                        <a:t>$4,828</a:t>
                      </a:r>
                      <a:endParaRPr sz="1800" u="none" cap="none" strike="noStrike">
                        <a:solidFill>
                          <a:srgbClr val="FF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rgbClr val="FF0000"/>
                          </a:solidFill>
                        </a:rPr>
                        <a:t>19</a:t>
                      </a:r>
                      <a:endParaRPr sz="1100" u="none" cap="none" strike="noStrike"/>
                    </a:p>
                  </a:txBody>
                  <a:tcPr marT="45725" marB="45725" marR="91450" marL="91450"/>
                </a:tc>
              </a:tr>
              <a:tr h="859850">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Ms. Davis</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$2,500</a:t>
                      </a:r>
                      <a:endParaRPr sz="11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18%</a:t>
                      </a:r>
                      <a:endParaRPr sz="11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chemeClr val="accent6"/>
                          </a:solidFill>
                        </a:rPr>
                        <a:t>$35</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accent6"/>
                          </a:solidFill>
                          <a:latin typeface="Trebuchet MS"/>
                          <a:ea typeface="Trebuchet MS"/>
                          <a:cs typeface="Trebuchet MS"/>
                          <a:sym typeface="Trebuchet MS"/>
                        </a:rPr>
                        <a:t>$2,356</a:t>
                      </a:r>
                      <a:endParaRPr sz="1800" u="none" cap="none" strike="noStrike">
                        <a:solidFill>
                          <a:schemeClr val="accent6"/>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chemeClr val="accent6"/>
                          </a:solidFill>
                        </a:rPr>
                        <a:t>10</a:t>
                      </a:r>
                      <a:endParaRPr sz="1100" u="none" cap="none" strike="noStrike"/>
                    </a:p>
                  </a:txBody>
                  <a:tcPr marT="45725" marB="45725" marR="91450" marL="91450"/>
                </a:tc>
              </a:tr>
              <a:tr h="859850">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Ms. Clark</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$2,500</a:t>
                      </a:r>
                      <a:endParaRPr sz="11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18%</a:t>
                      </a:r>
                      <a:endParaRPr sz="11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rgbClr val="041F34"/>
                          </a:solidFill>
                        </a:rPr>
                        <a:t>$125</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rgbClr val="041F34"/>
                          </a:solidFill>
                        </a:rPr>
                        <a:t>$444</a:t>
                      </a:r>
                      <a:endParaRPr sz="11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041F34"/>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solidFill>
                            <a:srgbClr val="041F34"/>
                          </a:solidFill>
                        </a:rPr>
                        <a:t>2</a:t>
                      </a:r>
                      <a:endParaRPr sz="1100" u="none" cap="none" strike="noStrike"/>
                    </a:p>
                  </a:txBody>
                  <a:tcPr marT="45725" marB="45725" marR="91450" marL="91450"/>
                </a:tc>
              </a:tr>
            </a:tbl>
          </a:graphicData>
        </a:graphic>
      </p:graphicFrame>
      <p:sp>
        <p:nvSpPr>
          <p:cNvPr id="938" name="Google Shape;938;p24"/>
          <p:cNvSpPr txBox="1"/>
          <p:nvPr>
            <p:ph idx="12" type="sldNum"/>
          </p:nvPr>
        </p:nvSpPr>
        <p:spPr>
          <a:xfrm>
            <a:off x="6417588" y="3562388"/>
            <a:ext cx="411600" cy="2952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939" name="Google Shape;939;p24"/>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25"/>
          <p:cNvSpPr txBox="1"/>
          <p:nvPr>
            <p:ph idx="2" type="body"/>
          </p:nvPr>
        </p:nvSpPr>
        <p:spPr>
          <a:xfrm>
            <a:off x="512659" y="846788"/>
            <a:ext cx="8117700" cy="2927100"/>
          </a:xfrm>
          <a:prstGeom prst="rect">
            <a:avLst/>
          </a:prstGeom>
          <a:noFill/>
          <a:ln>
            <a:noFill/>
          </a:ln>
        </p:spPr>
        <p:txBody>
          <a:bodyPr anchorCtr="0" anchor="t" bIns="68575" lIns="68575" spcFirstLastPara="1" rIns="68575" wrap="square" tIns="68575">
            <a:noAutofit/>
          </a:bodyPr>
          <a:lstStyle/>
          <a:p>
            <a:pPr indent="0" lvl="0" marL="0" rtl="0" algn="l">
              <a:lnSpc>
                <a:spcPct val="100000"/>
              </a:lnSpc>
              <a:spcBef>
                <a:spcPts val="0"/>
              </a:spcBef>
              <a:spcAft>
                <a:spcPts val="0"/>
              </a:spcAft>
              <a:buSzPts val="1800"/>
              <a:buNone/>
            </a:pPr>
            <a:r>
              <a:rPr lang="en" sz="2100">
                <a:solidFill>
                  <a:schemeClr val="dk1"/>
                </a:solidFill>
                <a:latin typeface="Trebuchet MS"/>
                <a:ea typeface="Trebuchet MS"/>
                <a:cs typeface="Trebuchet MS"/>
                <a:sym typeface="Trebuchet MS"/>
              </a:rPr>
              <a:t>By paying more than the minimum, Ms. Clark pays off her loan in </a:t>
            </a:r>
            <a:r>
              <a:rPr b="1" lang="en" sz="2100">
                <a:solidFill>
                  <a:srgbClr val="92D050"/>
                </a:solidFill>
                <a:latin typeface="Trebuchet MS"/>
                <a:ea typeface="Trebuchet MS"/>
                <a:cs typeface="Trebuchet MS"/>
                <a:sym typeface="Trebuchet MS"/>
              </a:rPr>
              <a:t>2 years with minimal interest</a:t>
            </a:r>
            <a:r>
              <a:rPr lang="en" sz="2100">
                <a:solidFill>
                  <a:srgbClr val="92D050"/>
                </a:solidFill>
                <a:latin typeface="Trebuchet MS"/>
                <a:ea typeface="Trebuchet MS"/>
                <a:cs typeface="Trebuchet MS"/>
                <a:sym typeface="Trebuchet MS"/>
              </a:rPr>
              <a:t>. </a:t>
            </a:r>
            <a:endParaRPr/>
          </a:p>
          <a:p>
            <a:pPr indent="0" lvl="0" marL="0" rtl="0" algn="l">
              <a:lnSpc>
                <a:spcPct val="100000"/>
              </a:lnSpc>
              <a:spcBef>
                <a:spcPts val="0"/>
              </a:spcBef>
              <a:spcAft>
                <a:spcPts val="0"/>
              </a:spcAft>
              <a:buSzPts val="1800"/>
              <a:buNone/>
            </a:pPr>
            <a:r>
              <a:t/>
            </a:r>
            <a:endParaRPr sz="2100">
              <a:solidFill>
                <a:schemeClr val="accent2"/>
              </a:solidFill>
              <a:latin typeface="Trebuchet MS"/>
              <a:ea typeface="Trebuchet MS"/>
              <a:cs typeface="Trebuchet MS"/>
              <a:sym typeface="Trebuchet MS"/>
            </a:endParaRPr>
          </a:p>
          <a:p>
            <a:pPr indent="0" lvl="0" marL="76200" rtl="0" algn="l">
              <a:lnSpc>
                <a:spcPct val="100000"/>
              </a:lnSpc>
              <a:spcBef>
                <a:spcPts val="0"/>
              </a:spcBef>
              <a:spcAft>
                <a:spcPts val="0"/>
              </a:spcAft>
              <a:buSzPts val="1800"/>
              <a:buNone/>
            </a:pPr>
            <a:r>
              <a:t/>
            </a:r>
            <a:endParaRPr sz="2100">
              <a:latin typeface="Trebuchet MS"/>
              <a:ea typeface="Trebuchet MS"/>
              <a:cs typeface="Trebuchet MS"/>
              <a:sym typeface="Trebuchet MS"/>
            </a:endParaRPr>
          </a:p>
          <a:p>
            <a:pPr indent="0" lvl="0" marL="0" rtl="0" algn="l">
              <a:lnSpc>
                <a:spcPct val="100000"/>
              </a:lnSpc>
              <a:spcBef>
                <a:spcPts val="0"/>
              </a:spcBef>
              <a:spcAft>
                <a:spcPts val="0"/>
              </a:spcAft>
              <a:buSzPts val="1800"/>
              <a:buNone/>
            </a:pPr>
            <a:r>
              <a:rPr lang="en" sz="2100">
                <a:solidFill>
                  <a:schemeClr val="dk1"/>
                </a:solidFill>
                <a:latin typeface="Trebuchet MS"/>
                <a:ea typeface="Trebuchet MS"/>
                <a:cs typeface="Trebuchet MS"/>
                <a:sym typeface="Trebuchet MS"/>
              </a:rPr>
              <a:t>By paying the minimum, Mr. Lewis pays  </a:t>
            </a:r>
            <a:r>
              <a:rPr b="1" lang="en" sz="2100">
                <a:solidFill>
                  <a:schemeClr val="accent2"/>
                </a:solidFill>
                <a:latin typeface="Trebuchet MS"/>
                <a:ea typeface="Trebuchet MS"/>
                <a:cs typeface="Trebuchet MS"/>
                <a:sym typeface="Trebuchet MS"/>
              </a:rPr>
              <a:t>$4384 </a:t>
            </a:r>
            <a:r>
              <a:rPr b="1" i="1" lang="en" sz="2100">
                <a:solidFill>
                  <a:schemeClr val="accent2"/>
                </a:solidFill>
                <a:latin typeface="Trebuchet MS"/>
                <a:ea typeface="Trebuchet MS"/>
                <a:cs typeface="Trebuchet MS"/>
                <a:sym typeface="Trebuchet MS"/>
              </a:rPr>
              <a:t>more</a:t>
            </a:r>
            <a:r>
              <a:rPr b="1" lang="en" sz="2100">
                <a:solidFill>
                  <a:schemeClr val="dk1"/>
                </a:solidFill>
                <a:latin typeface="Trebuchet MS"/>
                <a:ea typeface="Trebuchet MS"/>
                <a:cs typeface="Trebuchet MS"/>
                <a:sym typeface="Trebuchet MS"/>
              </a:rPr>
              <a:t> </a:t>
            </a:r>
            <a:r>
              <a:rPr lang="en" sz="2100">
                <a:solidFill>
                  <a:schemeClr val="dk1"/>
                </a:solidFill>
                <a:latin typeface="Trebuchet MS"/>
                <a:ea typeface="Trebuchet MS"/>
                <a:cs typeface="Trebuchet MS"/>
                <a:sym typeface="Trebuchet MS"/>
              </a:rPr>
              <a:t>than Ms. Clark, and it takes him almost </a:t>
            </a:r>
            <a:r>
              <a:rPr b="1" lang="en" sz="2100">
                <a:solidFill>
                  <a:schemeClr val="accent2"/>
                </a:solidFill>
                <a:latin typeface="Trebuchet MS"/>
                <a:ea typeface="Trebuchet MS"/>
                <a:cs typeface="Trebuchet MS"/>
                <a:sym typeface="Trebuchet MS"/>
              </a:rPr>
              <a:t>10X </a:t>
            </a:r>
            <a:r>
              <a:rPr b="1" i="1" lang="en" sz="2100">
                <a:solidFill>
                  <a:schemeClr val="accent2"/>
                </a:solidFill>
                <a:latin typeface="Trebuchet MS"/>
                <a:ea typeface="Trebuchet MS"/>
                <a:cs typeface="Trebuchet MS"/>
                <a:sym typeface="Trebuchet MS"/>
              </a:rPr>
              <a:t>longer</a:t>
            </a:r>
            <a:r>
              <a:rPr b="1" lang="en" sz="2100">
                <a:solidFill>
                  <a:schemeClr val="accent2"/>
                </a:solidFill>
                <a:latin typeface="Trebuchet MS"/>
                <a:ea typeface="Trebuchet MS"/>
                <a:cs typeface="Trebuchet MS"/>
                <a:sym typeface="Trebuchet MS"/>
              </a:rPr>
              <a:t> </a:t>
            </a:r>
            <a:r>
              <a:rPr lang="en" sz="2100">
                <a:solidFill>
                  <a:schemeClr val="dk1"/>
                </a:solidFill>
                <a:latin typeface="Trebuchet MS"/>
                <a:ea typeface="Trebuchet MS"/>
                <a:cs typeface="Trebuchet MS"/>
                <a:sym typeface="Trebuchet MS"/>
              </a:rPr>
              <a:t>to pay it off. </a:t>
            </a:r>
            <a:endParaRPr/>
          </a:p>
          <a:p>
            <a:pPr indent="0" lvl="0" marL="76200" rtl="0" algn="l">
              <a:lnSpc>
                <a:spcPct val="100000"/>
              </a:lnSpc>
              <a:spcBef>
                <a:spcPts val="0"/>
              </a:spcBef>
              <a:spcAft>
                <a:spcPts val="0"/>
              </a:spcAft>
              <a:buSzPts val="1800"/>
              <a:buNone/>
            </a:pPr>
            <a:r>
              <a:t/>
            </a:r>
            <a:endParaRPr sz="2100"/>
          </a:p>
          <a:p>
            <a:pPr indent="0" lvl="0" marL="76200" rtl="0" algn="l">
              <a:lnSpc>
                <a:spcPct val="100000"/>
              </a:lnSpc>
              <a:spcBef>
                <a:spcPts val="0"/>
              </a:spcBef>
              <a:spcAft>
                <a:spcPts val="0"/>
              </a:spcAft>
              <a:buSzPts val="1800"/>
              <a:buNone/>
            </a:pPr>
            <a:r>
              <a:t/>
            </a:r>
            <a:endParaRPr sz="2100"/>
          </a:p>
          <a:p>
            <a:pPr indent="0" lvl="0" marL="76200" rtl="0" algn="l">
              <a:lnSpc>
                <a:spcPct val="100000"/>
              </a:lnSpc>
              <a:spcBef>
                <a:spcPts val="0"/>
              </a:spcBef>
              <a:spcAft>
                <a:spcPts val="0"/>
              </a:spcAft>
              <a:buSzPts val="1800"/>
              <a:buNone/>
            </a:pPr>
            <a:r>
              <a:t/>
            </a:r>
            <a:endParaRPr sz="2100"/>
          </a:p>
        </p:txBody>
      </p:sp>
      <p:sp>
        <p:nvSpPr>
          <p:cNvPr id="946" name="Google Shape;946;p25"/>
          <p:cNvSpPr/>
          <p:nvPr/>
        </p:nvSpPr>
        <p:spPr>
          <a:xfrm rot="10800000">
            <a:off x="5444981" y="3259692"/>
            <a:ext cx="270300" cy="811800"/>
          </a:xfrm>
          <a:prstGeom prst="downArrow">
            <a:avLst>
              <a:gd fmla="val 50000" name="adj1"/>
              <a:gd fmla="val 50000" name="adj2"/>
            </a:avLst>
          </a:prstGeom>
          <a:solidFill>
            <a:srgbClr val="8C0A1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lt1"/>
              </a:solidFill>
              <a:latin typeface="Trebuchet MS"/>
              <a:ea typeface="Trebuchet MS"/>
              <a:cs typeface="Trebuchet MS"/>
              <a:sym typeface="Trebuchet MS"/>
            </a:endParaRPr>
          </a:p>
        </p:txBody>
      </p:sp>
      <p:sp>
        <p:nvSpPr>
          <p:cNvPr id="947" name="Google Shape;947;p25"/>
          <p:cNvSpPr/>
          <p:nvPr/>
        </p:nvSpPr>
        <p:spPr>
          <a:xfrm rot="10800000">
            <a:off x="1134591" y="3258192"/>
            <a:ext cx="270300" cy="813300"/>
          </a:xfrm>
          <a:prstGeom prst="downArrow">
            <a:avLst>
              <a:gd fmla="val 50000" name="adj1"/>
              <a:gd fmla="val 50000" name="adj2"/>
            </a:avLst>
          </a:prstGeom>
          <a:solidFill>
            <a:srgbClr val="00498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lt1"/>
              </a:solidFill>
              <a:latin typeface="Trebuchet MS"/>
              <a:ea typeface="Trebuchet MS"/>
              <a:cs typeface="Trebuchet MS"/>
              <a:sym typeface="Trebuchet MS"/>
            </a:endParaRPr>
          </a:p>
        </p:txBody>
      </p:sp>
      <p:grpSp>
        <p:nvGrpSpPr>
          <p:cNvPr id="948" name="Google Shape;948;p25"/>
          <p:cNvGrpSpPr/>
          <p:nvPr/>
        </p:nvGrpSpPr>
        <p:grpSpPr>
          <a:xfrm>
            <a:off x="1441780" y="3258240"/>
            <a:ext cx="1705946" cy="813229"/>
            <a:chOff x="1921963" y="1925593"/>
            <a:chExt cx="2620500" cy="1249200"/>
          </a:xfrm>
        </p:grpSpPr>
        <p:sp>
          <p:nvSpPr>
            <p:cNvPr id="949" name="Google Shape;949;p25"/>
            <p:cNvSpPr/>
            <p:nvPr/>
          </p:nvSpPr>
          <p:spPr>
            <a:xfrm>
              <a:off x="1921963" y="1925593"/>
              <a:ext cx="2620500" cy="1249200"/>
            </a:xfrm>
            <a:prstGeom prst="roundRect">
              <a:avLst>
                <a:gd fmla="val 16667" name="adj"/>
              </a:avLst>
            </a:prstGeom>
            <a:solidFill>
              <a:srgbClr val="00498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sng" cap="none" strike="noStrike">
                <a:solidFill>
                  <a:schemeClr val="dk1"/>
                </a:solidFill>
                <a:latin typeface="Trebuchet MS"/>
                <a:ea typeface="Trebuchet MS"/>
                <a:cs typeface="Trebuchet MS"/>
                <a:sym typeface="Trebuchet MS"/>
              </a:endParaRPr>
            </a:p>
          </p:txBody>
        </p:sp>
        <p:sp>
          <p:nvSpPr>
            <p:cNvPr id="950" name="Google Shape;950;p25"/>
            <p:cNvSpPr/>
            <p:nvPr/>
          </p:nvSpPr>
          <p:spPr>
            <a:xfrm>
              <a:off x="2803877" y="2177856"/>
              <a:ext cx="1738500" cy="744600"/>
            </a:xfrm>
            <a:prstGeom prst="rect">
              <a:avLst/>
            </a:prstGeom>
            <a:solidFill>
              <a:srgbClr val="00498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rebuchet MS"/>
                  <a:ea typeface="Trebuchet MS"/>
                  <a:cs typeface="Trebuchet MS"/>
                  <a:sym typeface="Trebuchet MS"/>
                </a:rPr>
                <a:t>Time to Pay Off Debt</a:t>
              </a:r>
              <a:endParaRPr b="1" i="0" sz="1400" u="none" cap="none" strike="noStrike">
                <a:solidFill>
                  <a:schemeClr val="dk1"/>
                </a:solidFill>
                <a:latin typeface="Trebuchet MS"/>
                <a:ea typeface="Trebuchet MS"/>
                <a:cs typeface="Trebuchet MS"/>
                <a:sym typeface="Trebuchet MS"/>
              </a:endParaRPr>
            </a:p>
          </p:txBody>
        </p:sp>
      </p:grpSp>
      <p:pic>
        <p:nvPicPr>
          <p:cNvPr id="951" name="Google Shape;951;p25"/>
          <p:cNvPicPr preferRelativeResize="0"/>
          <p:nvPr/>
        </p:nvPicPr>
        <p:blipFill rotWithShape="1">
          <a:blip r:embed="rId3">
            <a:alphaModFix/>
          </a:blip>
          <a:srcRect b="0" l="0" r="0" t="0"/>
          <a:stretch/>
        </p:blipFill>
        <p:spPr>
          <a:xfrm>
            <a:off x="1445446" y="3340823"/>
            <a:ext cx="652868" cy="652868"/>
          </a:xfrm>
          <a:prstGeom prst="rect">
            <a:avLst/>
          </a:prstGeom>
          <a:noFill/>
          <a:ln>
            <a:noFill/>
          </a:ln>
        </p:spPr>
      </p:pic>
      <p:grpSp>
        <p:nvGrpSpPr>
          <p:cNvPr id="952" name="Google Shape;952;p25"/>
          <p:cNvGrpSpPr/>
          <p:nvPr/>
        </p:nvGrpSpPr>
        <p:grpSpPr>
          <a:xfrm>
            <a:off x="5785802" y="3258239"/>
            <a:ext cx="2253995" cy="813229"/>
            <a:chOff x="6251109" y="2677321"/>
            <a:chExt cx="3005326" cy="1084306"/>
          </a:xfrm>
        </p:grpSpPr>
        <p:grpSp>
          <p:nvGrpSpPr>
            <p:cNvPr id="953" name="Google Shape;953;p25"/>
            <p:cNvGrpSpPr/>
            <p:nvPr/>
          </p:nvGrpSpPr>
          <p:grpSpPr>
            <a:xfrm>
              <a:off x="6251890" y="2677321"/>
              <a:ext cx="3004545" cy="1084306"/>
              <a:chOff x="1921963" y="1925593"/>
              <a:chExt cx="3461457" cy="1249200"/>
            </a:xfrm>
          </p:grpSpPr>
          <p:sp>
            <p:nvSpPr>
              <p:cNvPr id="954" name="Google Shape;954;p25"/>
              <p:cNvSpPr/>
              <p:nvPr/>
            </p:nvSpPr>
            <p:spPr>
              <a:xfrm>
                <a:off x="1921963" y="1925593"/>
                <a:ext cx="3435900" cy="1249200"/>
              </a:xfrm>
              <a:prstGeom prst="roundRect">
                <a:avLst>
                  <a:gd fmla="val 16667" name="adj"/>
                </a:avLst>
              </a:prstGeom>
              <a:solidFill>
                <a:srgbClr val="8C0A1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sng" cap="none" strike="noStrike">
                  <a:solidFill>
                    <a:schemeClr val="dk1"/>
                  </a:solidFill>
                  <a:latin typeface="Trebuchet MS"/>
                  <a:ea typeface="Trebuchet MS"/>
                  <a:cs typeface="Trebuchet MS"/>
                  <a:sym typeface="Trebuchet MS"/>
                </a:endParaRPr>
              </a:p>
            </p:txBody>
          </p:sp>
          <p:sp>
            <p:nvSpPr>
              <p:cNvPr id="955" name="Google Shape;955;p25"/>
              <p:cNvSpPr/>
              <p:nvPr/>
            </p:nvSpPr>
            <p:spPr>
              <a:xfrm>
                <a:off x="2889520" y="2118543"/>
                <a:ext cx="2493900" cy="744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rebuchet MS"/>
                    <a:ea typeface="Trebuchet MS"/>
                    <a:cs typeface="Trebuchet MS"/>
                    <a:sym typeface="Trebuchet MS"/>
                  </a:rPr>
                  <a:t>Cost of</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Trebuchet MS"/>
                    <a:ea typeface="Trebuchet MS"/>
                    <a:cs typeface="Trebuchet MS"/>
                    <a:sym typeface="Trebuchet MS"/>
                  </a:rPr>
                  <a:t>Borrowing Money</a:t>
                </a:r>
                <a:endParaRPr b="1" i="0" sz="1400" u="none" cap="none" strike="noStrike">
                  <a:solidFill>
                    <a:schemeClr val="dk1"/>
                  </a:solidFill>
                  <a:latin typeface="Trebuchet MS"/>
                  <a:ea typeface="Trebuchet MS"/>
                  <a:cs typeface="Trebuchet MS"/>
                  <a:sym typeface="Trebuchet MS"/>
                </a:endParaRPr>
              </a:p>
            </p:txBody>
          </p:sp>
        </p:grpSp>
        <p:pic>
          <p:nvPicPr>
            <p:cNvPr id="956" name="Google Shape;956;p25"/>
            <p:cNvPicPr preferRelativeResize="0"/>
            <p:nvPr/>
          </p:nvPicPr>
          <p:blipFill rotWithShape="1">
            <a:blip r:embed="rId4">
              <a:alphaModFix/>
            </a:blip>
            <a:srcRect b="0" l="0" r="0" t="0"/>
            <a:stretch/>
          </p:blipFill>
          <p:spPr>
            <a:xfrm>
              <a:off x="6251109" y="2713053"/>
              <a:ext cx="943192" cy="943192"/>
            </a:xfrm>
            <a:prstGeom prst="rect">
              <a:avLst/>
            </a:prstGeom>
            <a:noFill/>
            <a:ln>
              <a:noFill/>
            </a:ln>
          </p:spPr>
        </p:pic>
      </p:grpSp>
      <p:sp>
        <p:nvSpPr>
          <p:cNvPr id="957" name="Google Shape;957;p25"/>
          <p:cNvSpPr/>
          <p:nvPr/>
        </p:nvSpPr>
        <p:spPr>
          <a:xfrm>
            <a:off x="3377045" y="3417555"/>
            <a:ext cx="1925400" cy="500700"/>
          </a:xfrm>
          <a:prstGeom prst="rightArrow">
            <a:avLst>
              <a:gd fmla="val 50000" name="adj1"/>
              <a:gd fmla="val 50000" name="adj2"/>
            </a:avLst>
          </a:prstGeom>
          <a:solidFill>
            <a:srgbClr val="BFBFB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958" name="Google Shape;958;p25"/>
          <p:cNvSpPr txBox="1"/>
          <p:nvPr>
            <p:ph idx="12" type="sldNum"/>
          </p:nvPr>
        </p:nvSpPr>
        <p:spPr>
          <a:xfrm>
            <a:off x="6417588" y="3562388"/>
            <a:ext cx="411600" cy="2952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959" name="Google Shape;959;p25"/>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963" name="Shape 963"/>
        <p:cNvGrpSpPr/>
        <p:nvPr/>
      </p:nvGrpSpPr>
      <p:grpSpPr>
        <a:xfrm>
          <a:off x="0" y="0"/>
          <a:ext cx="0" cy="0"/>
          <a:chOff x="0" y="0"/>
          <a:chExt cx="0" cy="0"/>
        </a:xfrm>
      </p:grpSpPr>
      <p:sp>
        <p:nvSpPr>
          <p:cNvPr id="964" name="Google Shape;964;p26"/>
          <p:cNvSpPr txBox="1"/>
          <p:nvPr>
            <p:ph type="ctrTitle"/>
          </p:nvPr>
        </p:nvSpPr>
        <p:spPr>
          <a:xfrm>
            <a:off x="534650" y="2345625"/>
            <a:ext cx="2205000" cy="15888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3300"/>
              <a:buFont typeface="Trebuchet MS"/>
              <a:buNone/>
            </a:pPr>
            <a:r>
              <a:rPr lang="en"/>
              <a:t>Group Discussion</a:t>
            </a:r>
            <a:endParaRPr/>
          </a:p>
        </p:txBody>
      </p:sp>
      <p:sp>
        <p:nvSpPr>
          <p:cNvPr id="965" name="Google Shape;965;p26"/>
          <p:cNvSpPr txBox="1"/>
          <p:nvPr>
            <p:ph idx="1" type="body"/>
          </p:nvPr>
        </p:nvSpPr>
        <p:spPr>
          <a:xfrm>
            <a:off x="3406936" y="-668212"/>
            <a:ext cx="5486400" cy="4069800"/>
          </a:xfrm>
          <a:prstGeom prst="rect">
            <a:avLst/>
          </a:prstGeom>
          <a:noFill/>
          <a:ln>
            <a:noFill/>
          </a:ln>
        </p:spPr>
        <p:txBody>
          <a:bodyPr anchorCtr="0" anchor="b" bIns="34275" lIns="68575" spcFirstLastPara="1" rIns="68575" wrap="square" tIns="34275">
            <a:noAutofit/>
          </a:bodyPr>
          <a:lstStyle/>
          <a:p>
            <a:pPr indent="-552450" lvl="0" marL="558800" rtl="0" algn="l">
              <a:lnSpc>
                <a:spcPct val="90000"/>
              </a:lnSpc>
              <a:spcBef>
                <a:spcPts val="0"/>
              </a:spcBef>
              <a:spcAft>
                <a:spcPts val="0"/>
              </a:spcAft>
              <a:buClr>
                <a:srgbClr val="FFFFFF"/>
              </a:buClr>
              <a:buSzPts val="2700"/>
              <a:buFont typeface="Trebuchet MS"/>
              <a:buAutoNum type="arabicPeriod"/>
            </a:pPr>
            <a:r>
              <a:rPr lang="en">
                <a:solidFill>
                  <a:srgbClr val="FFFFFF"/>
                </a:solidFill>
              </a:rPr>
              <a:t>Has anything surprised you </a:t>
            </a:r>
            <a:br>
              <a:rPr lang="en">
                <a:solidFill>
                  <a:srgbClr val="FFFFFF"/>
                </a:solidFill>
              </a:rPr>
            </a:br>
            <a:r>
              <a:rPr lang="en">
                <a:solidFill>
                  <a:srgbClr val="FFFFFF"/>
                </a:solidFill>
              </a:rPr>
              <a:t>so far?</a:t>
            </a:r>
            <a:endParaRPr>
              <a:solidFill>
                <a:srgbClr val="FFFFFF"/>
              </a:solidFill>
            </a:endParaRPr>
          </a:p>
          <a:p>
            <a:pPr indent="-552450" lvl="0" marL="558800" rtl="0" algn="l">
              <a:lnSpc>
                <a:spcPct val="90000"/>
              </a:lnSpc>
              <a:spcBef>
                <a:spcPts val="800"/>
              </a:spcBef>
              <a:spcAft>
                <a:spcPts val="0"/>
              </a:spcAft>
              <a:buClr>
                <a:srgbClr val="FFFFFF"/>
              </a:buClr>
              <a:buSzPts val="2700"/>
              <a:buFont typeface="Trebuchet MS"/>
              <a:buAutoNum type="arabicPeriod"/>
            </a:pPr>
            <a:r>
              <a:rPr lang="en">
                <a:solidFill>
                  <a:srgbClr val="FFFFFF"/>
                </a:solidFill>
              </a:rPr>
              <a:t>What will you remember tomorrow?</a:t>
            </a:r>
            <a:endParaRPr>
              <a:solidFill>
                <a:srgbClr val="FFFFFF"/>
              </a:solidFill>
            </a:endParaRPr>
          </a:p>
          <a:p>
            <a:pPr indent="-381000" lvl="0" marL="558800" rtl="0" algn="l">
              <a:lnSpc>
                <a:spcPct val="90000"/>
              </a:lnSpc>
              <a:spcBef>
                <a:spcPts val="800"/>
              </a:spcBef>
              <a:spcAft>
                <a:spcPts val="0"/>
              </a:spcAft>
              <a:buSzPts val="2700"/>
              <a:buFont typeface="Trebuchet MS"/>
              <a:buNone/>
            </a:pPr>
            <a:r>
              <a:t/>
            </a:r>
            <a:endParaRPr/>
          </a:p>
        </p:txBody>
      </p:sp>
      <p:sp>
        <p:nvSpPr>
          <p:cNvPr id="966" name="Google Shape;966;p26"/>
          <p:cNvSpPr/>
          <p:nvPr/>
        </p:nvSpPr>
        <p:spPr>
          <a:xfrm>
            <a:off x="4896860" y="3791741"/>
            <a:ext cx="2681700" cy="932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Trebuchet MS"/>
                <a:ea typeface="Trebuchet MS"/>
                <a:cs typeface="Trebuchet MS"/>
                <a:sym typeface="Trebuchet MS"/>
              </a:rPr>
              <a:t>Type your responses in the Chat function</a:t>
            </a:r>
            <a:endParaRPr b="0" i="0" sz="2100" u="none" cap="none" strike="noStrike">
              <a:solidFill>
                <a:schemeClr val="dk1"/>
              </a:solidFill>
              <a:latin typeface="Trebuchet MS"/>
              <a:ea typeface="Trebuchet MS"/>
              <a:cs typeface="Trebuchet MS"/>
              <a:sym typeface="Trebuchet MS"/>
            </a:endParaRPr>
          </a:p>
        </p:txBody>
      </p:sp>
      <p:pic>
        <p:nvPicPr>
          <p:cNvPr id="967" name="Google Shape;967;p26"/>
          <p:cNvPicPr preferRelativeResize="0"/>
          <p:nvPr/>
        </p:nvPicPr>
        <p:blipFill rotWithShape="1">
          <a:blip r:embed="rId3">
            <a:alphaModFix/>
          </a:blip>
          <a:srcRect b="0" l="0" r="0" t="0"/>
          <a:stretch/>
        </p:blipFill>
        <p:spPr>
          <a:xfrm>
            <a:off x="377981" y="2142563"/>
            <a:ext cx="2681644" cy="2681623"/>
          </a:xfrm>
          <a:prstGeom prst="rect">
            <a:avLst/>
          </a:prstGeom>
          <a:noFill/>
          <a:ln>
            <a:noFill/>
          </a:ln>
        </p:spPr>
      </p:pic>
      <p:pic>
        <p:nvPicPr>
          <p:cNvPr id="968" name="Google Shape;968;p26"/>
          <p:cNvPicPr preferRelativeResize="0"/>
          <p:nvPr/>
        </p:nvPicPr>
        <p:blipFill>
          <a:blip r:embed="rId4">
            <a:alphaModFix/>
          </a:blip>
          <a:stretch>
            <a:fillRect/>
          </a:stretch>
        </p:blipFill>
        <p:spPr>
          <a:xfrm>
            <a:off x="8068925" y="78600"/>
            <a:ext cx="1006875" cy="554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27"/>
          <p:cNvSpPr txBox="1"/>
          <p:nvPr>
            <p:ph type="ctrTitle"/>
          </p:nvPr>
        </p:nvSpPr>
        <p:spPr>
          <a:xfrm>
            <a:off x="1289407" y="1769235"/>
            <a:ext cx="6858000" cy="1790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1"/>
              </a:buClr>
              <a:buSzPts val="4100"/>
              <a:buFont typeface="Trebuchet MS"/>
              <a:buNone/>
            </a:pPr>
            <a:r>
              <a:rPr lang="en"/>
              <a:t>Step 4</a:t>
            </a:r>
            <a:endParaRPr/>
          </a:p>
        </p:txBody>
      </p:sp>
      <p:pic>
        <p:nvPicPr>
          <p:cNvPr id="974" name="Google Shape;974;p27"/>
          <p:cNvPicPr preferRelativeResize="0"/>
          <p:nvPr/>
        </p:nvPicPr>
        <p:blipFill rotWithShape="1">
          <a:blip r:embed="rId3">
            <a:alphaModFix/>
          </a:blip>
          <a:srcRect b="0" l="0" r="0" t="0"/>
          <a:stretch/>
        </p:blipFill>
        <p:spPr>
          <a:xfrm>
            <a:off x="3979204" y="1186180"/>
            <a:ext cx="1478405" cy="1478405"/>
          </a:xfrm>
          <a:prstGeom prst="rect">
            <a:avLst/>
          </a:prstGeom>
          <a:noFill/>
          <a:ln>
            <a:noFill/>
          </a:ln>
        </p:spPr>
      </p:pic>
      <p:sp>
        <p:nvSpPr>
          <p:cNvPr id="975" name="Google Shape;975;p27"/>
          <p:cNvSpPr txBox="1"/>
          <p:nvPr/>
        </p:nvSpPr>
        <p:spPr>
          <a:xfrm>
            <a:off x="6811765" y="4818852"/>
            <a:ext cx="2057400" cy="2739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chemeClr val="dk2"/>
                </a:solidFill>
                <a:latin typeface="Trebuchet MS"/>
                <a:ea typeface="Trebuchet MS"/>
                <a:cs typeface="Trebuchet MS"/>
                <a:sym typeface="Trebuchet MS"/>
              </a:rPr>
              <a:t>‹#›</a:t>
            </a:fld>
            <a:endParaRPr b="0" i="0" sz="1100" u="none" cap="none" strike="noStrike">
              <a:solidFill>
                <a:schemeClr val="dk2"/>
              </a:solidFill>
              <a:latin typeface="Trebuchet MS"/>
              <a:ea typeface="Trebuchet MS"/>
              <a:cs typeface="Trebuchet MS"/>
              <a:sym typeface="Trebuchet MS"/>
            </a:endParaRPr>
          </a:p>
        </p:txBody>
      </p:sp>
      <p:sp>
        <p:nvSpPr>
          <p:cNvPr id="976" name="Google Shape;976;p27"/>
          <p:cNvSpPr txBox="1"/>
          <p:nvPr>
            <p:ph idx="4294967295" type="subTitle"/>
          </p:nvPr>
        </p:nvSpPr>
        <p:spPr>
          <a:xfrm>
            <a:off x="1289407" y="3910520"/>
            <a:ext cx="6858000" cy="10023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accent2"/>
              </a:buClr>
              <a:buSzPts val="2400"/>
              <a:buFont typeface="Noto Sans Symbols"/>
              <a:buNone/>
            </a:pPr>
            <a:r>
              <a:rPr b="0" i="0" lang="en" sz="2100" u="none" cap="none" strike="noStrike">
                <a:solidFill>
                  <a:srgbClr val="00B0F0"/>
                </a:solidFill>
                <a:latin typeface="Trebuchet MS"/>
                <a:ea typeface="Trebuchet MS"/>
                <a:cs typeface="Trebuchet MS"/>
                <a:sym typeface="Trebuchet MS"/>
              </a:rPr>
              <a:t>Charting Next Steps! </a:t>
            </a:r>
            <a:endParaRPr b="0" i="0" sz="2100" u="none" cap="none" strike="noStrike">
              <a:solidFill>
                <a:srgbClr val="00B0F0"/>
              </a:solidFill>
              <a:latin typeface="Trebuchet MS"/>
              <a:ea typeface="Trebuchet MS"/>
              <a:cs typeface="Trebuchet MS"/>
              <a:sym typeface="Trebuchet MS"/>
            </a:endParaRPr>
          </a:p>
        </p:txBody>
      </p:sp>
      <p:pic>
        <p:nvPicPr>
          <p:cNvPr id="977" name="Google Shape;977;p27"/>
          <p:cNvPicPr preferRelativeResize="0"/>
          <p:nvPr/>
        </p:nvPicPr>
        <p:blipFill>
          <a:blip r:embed="rId4">
            <a:alphaModFix/>
          </a:blip>
          <a:stretch>
            <a:fillRect/>
          </a:stretch>
        </p:blipFill>
        <p:spPr>
          <a:xfrm>
            <a:off x="7891828" y="0"/>
            <a:ext cx="1213650" cy="468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28"/>
          <p:cNvSpPr txBox="1"/>
          <p:nvPr>
            <p:ph type="title"/>
          </p:nvPr>
        </p:nvSpPr>
        <p:spPr>
          <a:xfrm>
            <a:off x="628650" y="223982"/>
            <a:ext cx="6676500" cy="932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2"/>
              </a:buClr>
              <a:buSzPts val="3300"/>
              <a:buFont typeface="Trebuchet MS"/>
              <a:buNone/>
            </a:pPr>
            <a:r>
              <a:rPr lang="en"/>
              <a:t>Instructions: </a:t>
            </a:r>
            <a:endParaRPr/>
          </a:p>
        </p:txBody>
      </p:sp>
      <p:sp>
        <p:nvSpPr>
          <p:cNvPr id="984" name="Google Shape;984;p28"/>
          <p:cNvSpPr txBox="1"/>
          <p:nvPr>
            <p:ph idx="1" type="body"/>
          </p:nvPr>
        </p:nvSpPr>
        <p:spPr>
          <a:xfrm>
            <a:off x="628649" y="1479478"/>
            <a:ext cx="8240700" cy="3153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SzPts val="2100"/>
              <a:buNone/>
            </a:pPr>
            <a:r>
              <a:rPr lang="en"/>
              <a:t>During this next section, we’ll review </a:t>
            </a:r>
            <a:r>
              <a:rPr b="1" lang="en">
                <a:solidFill>
                  <a:schemeClr val="accent6"/>
                </a:solidFill>
              </a:rPr>
              <a:t>Four Strategies </a:t>
            </a:r>
            <a:r>
              <a:rPr lang="en">
                <a:solidFill>
                  <a:schemeClr val="dk1"/>
                </a:solidFill>
              </a:rPr>
              <a:t>that can help you strengthen your credit.</a:t>
            </a:r>
            <a:endParaRPr>
              <a:solidFill>
                <a:schemeClr val="dk1"/>
              </a:solidFill>
            </a:endParaRPr>
          </a:p>
          <a:p>
            <a:pPr indent="0" lvl="0" marL="0" rtl="0" algn="l">
              <a:lnSpc>
                <a:spcPct val="90000"/>
              </a:lnSpc>
              <a:spcBef>
                <a:spcPts val="500"/>
              </a:spcBef>
              <a:spcAft>
                <a:spcPts val="0"/>
              </a:spcAft>
              <a:buSzPts val="2100"/>
              <a:buNone/>
            </a:pPr>
            <a:r>
              <a:t/>
            </a:r>
            <a:endParaRPr/>
          </a:p>
          <a:p>
            <a:pPr indent="0" lvl="0" marL="0" rtl="0" algn="l">
              <a:lnSpc>
                <a:spcPct val="90000"/>
              </a:lnSpc>
              <a:spcBef>
                <a:spcPts val="500"/>
              </a:spcBef>
              <a:spcAft>
                <a:spcPts val="0"/>
              </a:spcAft>
              <a:buSzPts val="2100"/>
              <a:buNone/>
            </a:pPr>
            <a:r>
              <a:rPr lang="en"/>
              <a:t>As we review them, </a:t>
            </a:r>
            <a:r>
              <a:rPr b="1" lang="en">
                <a:solidFill>
                  <a:schemeClr val="accent6"/>
                </a:solidFill>
              </a:rPr>
              <a:t>think about one strategy you’d most like to pursue</a:t>
            </a:r>
            <a:r>
              <a:rPr b="1" lang="en">
                <a:solidFill>
                  <a:schemeClr val="dk2"/>
                </a:solidFill>
              </a:rPr>
              <a:t> </a:t>
            </a:r>
            <a:r>
              <a:rPr lang="en"/>
              <a:t>- the one that feels most relevant to your life.  </a:t>
            </a:r>
            <a:endParaRPr/>
          </a:p>
          <a:p>
            <a:pPr indent="0" lvl="0" marL="0" rtl="0" algn="l">
              <a:lnSpc>
                <a:spcPct val="90000"/>
              </a:lnSpc>
              <a:spcBef>
                <a:spcPts val="500"/>
              </a:spcBef>
              <a:spcAft>
                <a:spcPts val="0"/>
              </a:spcAft>
              <a:buSzPts val="2100"/>
              <a:buNone/>
            </a:pPr>
            <a:r>
              <a:t/>
            </a:r>
            <a:endParaRPr/>
          </a:p>
          <a:p>
            <a:pPr indent="0" lvl="0" marL="0" rtl="0" algn="l">
              <a:lnSpc>
                <a:spcPct val="90000"/>
              </a:lnSpc>
              <a:spcBef>
                <a:spcPts val="500"/>
              </a:spcBef>
              <a:spcAft>
                <a:spcPts val="0"/>
              </a:spcAft>
              <a:buSzPts val="2100"/>
              <a:buNone/>
            </a:pPr>
            <a:r>
              <a:rPr lang="en"/>
              <a:t>Not all of them will be for everyone, and we’ll help you choose. </a:t>
            </a:r>
            <a:endParaRPr/>
          </a:p>
        </p:txBody>
      </p:sp>
      <p:sp>
        <p:nvSpPr>
          <p:cNvPr id="985" name="Google Shape;985;p28"/>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986" name="Google Shape;986;p28"/>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29"/>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a:t>Let's Choose a Strategy </a:t>
            </a:r>
            <a:endParaRPr/>
          </a:p>
        </p:txBody>
      </p:sp>
      <p:grpSp>
        <p:nvGrpSpPr>
          <p:cNvPr id="992" name="Google Shape;992;p29"/>
          <p:cNvGrpSpPr/>
          <p:nvPr/>
        </p:nvGrpSpPr>
        <p:grpSpPr>
          <a:xfrm>
            <a:off x="1069119" y="1732190"/>
            <a:ext cx="3425257" cy="2813077"/>
            <a:chOff x="783382" y="2366021"/>
            <a:chExt cx="4567009" cy="3750769"/>
          </a:xfrm>
        </p:grpSpPr>
        <p:pic>
          <p:nvPicPr>
            <p:cNvPr id="993" name="Google Shape;993;p29"/>
            <p:cNvPicPr preferRelativeResize="0"/>
            <p:nvPr/>
          </p:nvPicPr>
          <p:blipFill rotWithShape="1">
            <a:blip r:embed="rId3">
              <a:alphaModFix/>
            </a:blip>
            <a:srcRect b="0" l="0" r="0" t="0"/>
            <a:stretch/>
          </p:blipFill>
          <p:spPr>
            <a:xfrm>
              <a:off x="783382" y="2366021"/>
              <a:ext cx="4567009" cy="1739813"/>
            </a:xfrm>
            <a:prstGeom prst="rect">
              <a:avLst/>
            </a:prstGeom>
            <a:noFill/>
            <a:ln>
              <a:noFill/>
            </a:ln>
          </p:spPr>
        </p:pic>
        <p:pic>
          <p:nvPicPr>
            <p:cNvPr id="994" name="Google Shape;994;p29"/>
            <p:cNvPicPr preferRelativeResize="0"/>
            <p:nvPr/>
          </p:nvPicPr>
          <p:blipFill rotWithShape="1">
            <a:blip r:embed="rId4">
              <a:alphaModFix/>
            </a:blip>
            <a:srcRect b="0" l="1029" r="-1027" t="0"/>
            <a:stretch/>
          </p:blipFill>
          <p:spPr>
            <a:xfrm>
              <a:off x="783382" y="4376977"/>
              <a:ext cx="4567009" cy="1739813"/>
            </a:xfrm>
            <a:prstGeom prst="rect">
              <a:avLst/>
            </a:prstGeom>
            <a:noFill/>
            <a:ln>
              <a:noFill/>
            </a:ln>
          </p:spPr>
        </p:pic>
      </p:grpSp>
      <p:pic>
        <p:nvPicPr>
          <p:cNvPr id="995" name="Google Shape;995;p29"/>
          <p:cNvPicPr preferRelativeResize="0"/>
          <p:nvPr/>
        </p:nvPicPr>
        <p:blipFill rotWithShape="1">
          <a:blip r:embed="rId5">
            <a:alphaModFix/>
          </a:blip>
          <a:srcRect b="0" l="0" r="0" t="0"/>
          <a:stretch/>
        </p:blipFill>
        <p:spPr>
          <a:xfrm>
            <a:off x="4790481" y="1732203"/>
            <a:ext cx="3425256" cy="1304860"/>
          </a:xfrm>
          <a:prstGeom prst="rect">
            <a:avLst/>
          </a:prstGeom>
          <a:noFill/>
          <a:ln>
            <a:noFill/>
          </a:ln>
        </p:spPr>
      </p:pic>
      <p:pic>
        <p:nvPicPr>
          <p:cNvPr id="996" name="Google Shape;996;p29"/>
          <p:cNvPicPr preferRelativeResize="0"/>
          <p:nvPr/>
        </p:nvPicPr>
        <p:blipFill rotWithShape="1">
          <a:blip r:embed="rId6">
            <a:alphaModFix/>
          </a:blip>
          <a:srcRect b="0" l="0" r="0" t="0"/>
          <a:stretch/>
        </p:blipFill>
        <p:spPr>
          <a:xfrm>
            <a:off x="4790480" y="3240407"/>
            <a:ext cx="3425256" cy="1304860"/>
          </a:xfrm>
          <a:prstGeom prst="rect">
            <a:avLst/>
          </a:prstGeom>
          <a:noFill/>
          <a:ln>
            <a:noFill/>
          </a:ln>
        </p:spPr>
      </p:pic>
      <p:sp>
        <p:nvSpPr>
          <p:cNvPr id="997" name="Google Shape;997;p29"/>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624" name="Shape 624"/>
        <p:cNvGrpSpPr/>
        <p:nvPr/>
      </p:nvGrpSpPr>
      <p:grpSpPr>
        <a:xfrm>
          <a:off x="0" y="0"/>
          <a:ext cx="0" cy="0"/>
          <a:chOff x="0" y="0"/>
          <a:chExt cx="0" cy="0"/>
        </a:xfrm>
      </p:grpSpPr>
      <p:sp>
        <p:nvSpPr>
          <p:cNvPr id="625" name="Google Shape;625;p3"/>
          <p:cNvSpPr txBox="1"/>
          <p:nvPr>
            <p:ph type="ctrTitle"/>
          </p:nvPr>
        </p:nvSpPr>
        <p:spPr>
          <a:xfrm>
            <a:off x="1289407" y="492403"/>
            <a:ext cx="6858000" cy="1790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1"/>
              </a:buClr>
              <a:buSzPts val="4100"/>
              <a:buFont typeface="Trebuchet MS"/>
              <a:buNone/>
            </a:pPr>
            <a:r>
              <a:rPr lang="en">
                <a:solidFill>
                  <a:srgbClr val="FFFFFF"/>
                </a:solidFill>
              </a:rPr>
              <a:t>Virtual Webinar</a:t>
            </a:r>
            <a:endParaRPr>
              <a:solidFill>
                <a:srgbClr val="FFFFFF"/>
              </a:solidFill>
            </a:endParaRPr>
          </a:p>
        </p:txBody>
      </p:sp>
      <p:sp>
        <p:nvSpPr>
          <p:cNvPr id="626" name="Google Shape;626;p3"/>
          <p:cNvSpPr txBox="1"/>
          <p:nvPr>
            <p:ph idx="1" type="subTitle"/>
          </p:nvPr>
        </p:nvSpPr>
        <p:spPr>
          <a:xfrm>
            <a:off x="1289407" y="3221441"/>
            <a:ext cx="6858000" cy="1002300"/>
          </a:xfrm>
          <a:prstGeom prst="rect">
            <a:avLst/>
          </a:prstGeom>
          <a:noFill/>
          <a:ln>
            <a:noFill/>
          </a:ln>
        </p:spPr>
        <p:txBody>
          <a:bodyPr anchorCtr="0" anchor="t" bIns="34275" lIns="68575" spcFirstLastPara="1" rIns="68575" wrap="square" tIns="34275">
            <a:noAutofit/>
          </a:bodyPr>
          <a:lstStyle/>
          <a:p>
            <a:pPr indent="-342900" lvl="0" marL="342900" rtl="0" algn="l">
              <a:lnSpc>
                <a:spcPct val="80000"/>
              </a:lnSpc>
              <a:spcBef>
                <a:spcPts val="0"/>
              </a:spcBef>
              <a:spcAft>
                <a:spcPts val="0"/>
              </a:spcAft>
              <a:buSzPts val="2400"/>
              <a:buFont typeface="Arial"/>
              <a:buChar char="•"/>
            </a:pPr>
            <a:r>
              <a:rPr lang="en">
                <a:solidFill>
                  <a:srgbClr val="FFFFFF"/>
                </a:solidFill>
              </a:rPr>
              <a:t>Muted lines </a:t>
            </a:r>
            <a:endParaRPr/>
          </a:p>
          <a:p>
            <a:pPr indent="-342900" lvl="0" marL="342900" rtl="0" algn="l">
              <a:lnSpc>
                <a:spcPct val="80000"/>
              </a:lnSpc>
              <a:spcBef>
                <a:spcPts val="0"/>
              </a:spcBef>
              <a:spcAft>
                <a:spcPts val="0"/>
              </a:spcAft>
              <a:buSzPts val="2400"/>
              <a:buFont typeface="Arial"/>
              <a:buChar char="•"/>
            </a:pPr>
            <a:r>
              <a:rPr lang="en">
                <a:solidFill>
                  <a:srgbClr val="FFFFFF"/>
                </a:solidFill>
              </a:rPr>
              <a:t>Raise your hand if you’d like to be unmuted </a:t>
            </a:r>
            <a:endParaRPr/>
          </a:p>
          <a:p>
            <a:pPr indent="-342900" lvl="0" marL="342900" rtl="0" algn="l">
              <a:lnSpc>
                <a:spcPct val="80000"/>
              </a:lnSpc>
              <a:spcBef>
                <a:spcPts val="0"/>
              </a:spcBef>
              <a:spcAft>
                <a:spcPts val="0"/>
              </a:spcAft>
              <a:buSzPts val="2400"/>
              <a:buFont typeface="Arial"/>
              <a:buChar char="•"/>
            </a:pPr>
            <a:r>
              <a:rPr lang="en">
                <a:solidFill>
                  <a:srgbClr val="FFFFFF"/>
                </a:solidFill>
              </a:rPr>
              <a:t>Type on the chat box any time! </a:t>
            </a:r>
            <a:endParaRPr>
              <a:solidFill>
                <a:srgbClr val="FFFFFF"/>
              </a:solidFill>
            </a:endParaRPr>
          </a:p>
        </p:txBody>
      </p:sp>
      <p:sp>
        <p:nvSpPr>
          <p:cNvPr id="627" name="Google Shape;627;p3"/>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rgbClr val="FFFFFF"/>
                </a:solidFill>
                <a:latin typeface="Trebuchet MS"/>
                <a:ea typeface="Trebuchet MS"/>
                <a:cs typeface="Trebuchet MS"/>
                <a:sym typeface="Trebuchet MS"/>
              </a:rPr>
              <a:t>‹#›</a:t>
            </a:fld>
            <a:endParaRPr b="0" i="0" sz="1000" u="none" cap="none" strike="noStrike">
              <a:solidFill>
                <a:srgbClr val="FFFFFF"/>
              </a:solidFill>
              <a:latin typeface="Trebuchet MS"/>
              <a:ea typeface="Trebuchet MS"/>
              <a:cs typeface="Trebuchet MS"/>
              <a:sym typeface="Trebuchet MS"/>
            </a:endParaRPr>
          </a:p>
        </p:txBody>
      </p:sp>
      <p:pic>
        <p:nvPicPr>
          <p:cNvPr id="628" name="Google Shape;628;p3"/>
          <p:cNvPicPr preferRelativeResize="0"/>
          <p:nvPr/>
        </p:nvPicPr>
        <p:blipFill>
          <a:blip r:embed="rId3">
            <a:alphaModFix/>
          </a:blip>
          <a:stretch>
            <a:fillRect/>
          </a:stretch>
        </p:blipFill>
        <p:spPr>
          <a:xfrm>
            <a:off x="8068925" y="78600"/>
            <a:ext cx="1006875" cy="554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30"/>
          <p:cNvSpPr txBox="1"/>
          <p:nvPr>
            <p:ph type="title"/>
          </p:nvPr>
        </p:nvSpPr>
        <p:spPr>
          <a:xfrm>
            <a:off x="471488" y="167987"/>
            <a:ext cx="5007300" cy="699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2"/>
              </a:buClr>
              <a:buSzPts val="3300"/>
              <a:buFont typeface="Trebuchet MS"/>
              <a:buNone/>
            </a:pPr>
            <a:r>
              <a:rPr lang="en"/>
              <a:t>#1: Start Building A Credit History</a:t>
            </a:r>
            <a:endParaRPr>
              <a:solidFill>
                <a:srgbClr val="FFFFFF"/>
              </a:solidFill>
            </a:endParaRPr>
          </a:p>
        </p:txBody>
      </p:sp>
      <p:sp>
        <p:nvSpPr>
          <p:cNvPr id="1004" name="Google Shape;1004;p30"/>
          <p:cNvSpPr txBox="1"/>
          <p:nvPr>
            <p:ph idx="1" type="body"/>
          </p:nvPr>
        </p:nvSpPr>
        <p:spPr>
          <a:xfrm>
            <a:off x="628650" y="1479478"/>
            <a:ext cx="5625000" cy="3153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SzPts val="2100"/>
              <a:buNone/>
            </a:pPr>
            <a:r>
              <a:rPr lang="en"/>
              <a:t>Having a credit history and score can be </a:t>
            </a:r>
            <a:r>
              <a:rPr b="1" lang="en">
                <a:solidFill>
                  <a:srgbClr val="FF9900"/>
                </a:solidFill>
              </a:rPr>
              <a:t>important</a:t>
            </a:r>
            <a:r>
              <a:rPr lang="en"/>
              <a:t> to accessing financial opportunities in the future. Without either, you can be limited in your ability to achieve your financial goal.</a:t>
            </a:r>
            <a:endParaRPr/>
          </a:p>
          <a:p>
            <a:pPr indent="0" lvl="0" marL="0" rtl="0" algn="l">
              <a:lnSpc>
                <a:spcPct val="90000"/>
              </a:lnSpc>
              <a:spcBef>
                <a:spcPts val="800"/>
              </a:spcBef>
              <a:spcAft>
                <a:spcPts val="0"/>
              </a:spcAft>
              <a:buSzPts val="2100"/>
              <a:buNone/>
            </a:pPr>
            <a:r>
              <a:t/>
            </a:r>
            <a:endParaRPr/>
          </a:p>
          <a:p>
            <a:pPr indent="0" lvl="0" marL="0" rtl="0" algn="l">
              <a:lnSpc>
                <a:spcPct val="90000"/>
              </a:lnSpc>
              <a:spcBef>
                <a:spcPts val="800"/>
              </a:spcBef>
              <a:spcAft>
                <a:spcPts val="0"/>
              </a:spcAft>
              <a:buSzPts val="2100"/>
              <a:buNone/>
            </a:pPr>
            <a:r>
              <a:rPr lang="en"/>
              <a:t>With this strategy, you will work towards </a:t>
            </a:r>
            <a:r>
              <a:rPr i="1" lang="en"/>
              <a:t>building a credit history, starting with considering a secured card. </a:t>
            </a:r>
            <a:endParaRPr i="1"/>
          </a:p>
          <a:p>
            <a:pPr indent="0" lvl="0" marL="0" rtl="0" algn="l">
              <a:lnSpc>
                <a:spcPct val="90000"/>
              </a:lnSpc>
              <a:spcBef>
                <a:spcPts val="500"/>
              </a:spcBef>
              <a:spcAft>
                <a:spcPts val="0"/>
              </a:spcAft>
              <a:buSzPts val="2100"/>
              <a:buNone/>
            </a:pPr>
            <a:r>
              <a:t/>
            </a:r>
            <a:endParaRPr/>
          </a:p>
        </p:txBody>
      </p:sp>
      <p:pic>
        <p:nvPicPr>
          <p:cNvPr id="1005" name="Google Shape;1005;p30"/>
          <p:cNvPicPr preferRelativeResize="0"/>
          <p:nvPr/>
        </p:nvPicPr>
        <p:blipFill rotWithShape="1">
          <a:blip r:embed="rId3">
            <a:alphaModFix/>
          </a:blip>
          <a:srcRect b="0" l="0" r="0" t="0"/>
          <a:stretch/>
        </p:blipFill>
        <p:spPr>
          <a:xfrm>
            <a:off x="6437871" y="745903"/>
            <a:ext cx="2800867" cy="2788129"/>
          </a:xfrm>
          <a:prstGeom prst="rect">
            <a:avLst/>
          </a:prstGeom>
          <a:noFill/>
          <a:ln>
            <a:noFill/>
          </a:ln>
        </p:spPr>
      </p:pic>
      <p:pic>
        <p:nvPicPr>
          <p:cNvPr id="1006" name="Google Shape;1006;p30"/>
          <p:cNvPicPr preferRelativeResize="0"/>
          <p:nvPr/>
        </p:nvPicPr>
        <p:blipFill rotWithShape="1">
          <a:blip r:embed="rId3">
            <a:alphaModFix/>
          </a:blip>
          <a:srcRect b="0" l="0" r="0" t="0"/>
          <a:stretch/>
        </p:blipFill>
        <p:spPr>
          <a:xfrm>
            <a:off x="6063421" y="943612"/>
            <a:ext cx="2800867" cy="2788129"/>
          </a:xfrm>
          <a:prstGeom prst="rect">
            <a:avLst/>
          </a:prstGeom>
          <a:noFill/>
          <a:ln>
            <a:noFill/>
          </a:ln>
        </p:spPr>
      </p:pic>
      <p:sp>
        <p:nvSpPr>
          <p:cNvPr id="1007" name="Google Shape;1007;p30"/>
          <p:cNvSpPr txBox="1"/>
          <p:nvPr/>
        </p:nvSpPr>
        <p:spPr>
          <a:xfrm>
            <a:off x="6253655" y="3410465"/>
            <a:ext cx="2794800" cy="1731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Trebuchet MS"/>
                <a:ea typeface="Trebuchet MS"/>
                <a:cs typeface="Trebuchet MS"/>
                <a:sym typeface="Trebuchet MS"/>
              </a:rPr>
              <a:t>New to Credit? You’re not alone</a:t>
            </a:r>
            <a:r>
              <a:rPr b="0" i="0" lang="en" sz="1800" u="none" cap="none" strike="noStrike">
                <a:solidFill>
                  <a:schemeClr val="dk1"/>
                </a:solidFill>
                <a:latin typeface="Trebuchet MS"/>
                <a:ea typeface="Trebuchet MS"/>
                <a:cs typeface="Trebuchet MS"/>
                <a:sym typeface="Trebuchet MS"/>
              </a:rPr>
              <a:t>: Over 25 Million American adults don’t have a credit history.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008" name="Google Shape;1008;p30"/>
          <p:cNvSpPr txBox="1"/>
          <p:nvPr/>
        </p:nvSpPr>
        <p:spPr>
          <a:xfrm>
            <a:off x="832628" y="4897982"/>
            <a:ext cx="4230900" cy="315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41F34"/>
                </a:solidFill>
                <a:latin typeface="Trebuchet MS"/>
                <a:ea typeface="Trebuchet MS"/>
                <a:cs typeface="Trebuchet MS"/>
                <a:sym typeface="Trebuchet MS"/>
              </a:rPr>
              <a:t>Information Source: (2015). 45 million Americans are living without a credit score. CNBC</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41F34"/>
              </a:solidFill>
              <a:latin typeface="Trebuchet MS"/>
              <a:ea typeface="Trebuchet MS"/>
              <a:cs typeface="Trebuchet MS"/>
              <a:sym typeface="Trebuchet MS"/>
            </a:endParaRPr>
          </a:p>
        </p:txBody>
      </p:sp>
      <p:sp>
        <p:nvSpPr>
          <p:cNvPr id="1009" name="Google Shape;1009;p30"/>
          <p:cNvSpPr txBox="1"/>
          <p:nvPr>
            <p:ph idx="10" type="dt"/>
          </p:nvPr>
        </p:nvSpPr>
        <p:spPr>
          <a:xfrm>
            <a:off x="471488" y="3575447"/>
            <a:ext cx="1542900" cy="2055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010" name="Google Shape;1010;p30"/>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31"/>
          <p:cNvSpPr txBox="1"/>
          <p:nvPr>
            <p:ph type="title"/>
          </p:nvPr>
        </p:nvSpPr>
        <p:spPr>
          <a:xfrm>
            <a:off x="471488" y="167987"/>
            <a:ext cx="5007300" cy="699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2"/>
              </a:buClr>
              <a:buSzPts val="3300"/>
              <a:buFont typeface="Trebuchet MS"/>
              <a:buNone/>
            </a:pPr>
            <a:r>
              <a:rPr lang="en"/>
              <a:t>#2: Improve Payment History </a:t>
            </a:r>
            <a:endParaRPr/>
          </a:p>
        </p:txBody>
      </p:sp>
      <p:sp>
        <p:nvSpPr>
          <p:cNvPr id="1017" name="Google Shape;1017;p31"/>
          <p:cNvSpPr txBox="1"/>
          <p:nvPr>
            <p:ph idx="1" type="body"/>
          </p:nvPr>
        </p:nvSpPr>
        <p:spPr>
          <a:xfrm>
            <a:off x="2514600" y="1479478"/>
            <a:ext cx="6354600" cy="3153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SzPts val="2100"/>
              <a:buNone/>
            </a:pPr>
            <a:r>
              <a:rPr lang="en"/>
              <a:t>A single missed payment can drop your credit score by as many as </a:t>
            </a:r>
            <a:r>
              <a:rPr b="1" lang="en"/>
              <a:t>100 points; </a:t>
            </a:r>
            <a:r>
              <a:rPr lang="en"/>
              <a:t>your payment history is </a:t>
            </a:r>
            <a:r>
              <a:rPr b="1" lang="en">
                <a:solidFill>
                  <a:srgbClr val="FF9900"/>
                </a:solidFill>
              </a:rPr>
              <a:t>an important factor</a:t>
            </a:r>
            <a:r>
              <a:rPr lang="en"/>
              <a:t> in calculating credit scores. </a:t>
            </a:r>
            <a:endParaRPr/>
          </a:p>
          <a:p>
            <a:pPr indent="0" lvl="0" marL="0" rtl="0" algn="l">
              <a:lnSpc>
                <a:spcPct val="90000"/>
              </a:lnSpc>
              <a:spcBef>
                <a:spcPts val="500"/>
              </a:spcBef>
              <a:spcAft>
                <a:spcPts val="0"/>
              </a:spcAft>
              <a:buSzPts val="2100"/>
              <a:buNone/>
            </a:pPr>
            <a:r>
              <a:t/>
            </a:r>
            <a:endParaRPr/>
          </a:p>
          <a:p>
            <a:pPr indent="0" lvl="0" marL="0" rtl="0" algn="l">
              <a:lnSpc>
                <a:spcPct val="90000"/>
              </a:lnSpc>
              <a:spcBef>
                <a:spcPts val="500"/>
              </a:spcBef>
              <a:spcAft>
                <a:spcPts val="0"/>
              </a:spcAft>
              <a:buSzPts val="2100"/>
              <a:buNone/>
            </a:pPr>
            <a:r>
              <a:rPr lang="en"/>
              <a:t>With this strategy, you’ll be working towards </a:t>
            </a:r>
            <a:r>
              <a:rPr i="1" lang="en"/>
              <a:t>paying your bills consistently and on-time. </a:t>
            </a:r>
            <a:endParaRPr i="1"/>
          </a:p>
          <a:p>
            <a:pPr indent="0" lvl="0" marL="177800" rtl="0" algn="l">
              <a:lnSpc>
                <a:spcPct val="90000"/>
              </a:lnSpc>
              <a:spcBef>
                <a:spcPts val="500"/>
              </a:spcBef>
              <a:spcAft>
                <a:spcPts val="500"/>
              </a:spcAft>
              <a:buSzPts val="2100"/>
              <a:buNone/>
            </a:pPr>
            <a:r>
              <a:t/>
            </a:r>
            <a:endParaRPr/>
          </a:p>
        </p:txBody>
      </p:sp>
      <p:pic>
        <p:nvPicPr>
          <p:cNvPr id="1018" name="Google Shape;1018;p31"/>
          <p:cNvPicPr preferRelativeResize="0"/>
          <p:nvPr/>
        </p:nvPicPr>
        <p:blipFill rotWithShape="1">
          <a:blip r:embed="rId3">
            <a:alphaModFix/>
          </a:blip>
          <a:srcRect b="0" l="0" r="0" t="0"/>
          <a:stretch/>
        </p:blipFill>
        <p:spPr>
          <a:xfrm>
            <a:off x="515800" y="1619253"/>
            <a:ext cx="1905000" cy="1905000"/>
          </a:xfrm>
          <a:prstGeom prst="rect">
            <a:avLst/>
          </a:prstGeom>
          <a:noFill/>
          <a:ln>
            <a:noFill/>
          </a:ln>
        </p:spPr>
      </p:pic>
      <p:sp>
        <p:nvSpPr>
          <p:cNvPr id="1019" name="Google Shape;1019;p31"/>
          <p:cNvSpPr txBox="1"/>
          <p:nvPr/>
        </p:nvSpPr>
        <p:spPr>
          <a:xfrm>
            <a:off x="283988" y="4710517"/>
            <a:ext cx="5941800" cy="192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Trebuchet MS"/>
                <a:ea typeface="Trebuchet MS"/>
                <a:cs typeface="Trebuchet MS"/>
                <a:sym typeface="Trebuchet MS"/>
              </a:rPr>
              <a:t>Information Source: (March, 2019) Understand your credit score. CFPB. </a:t>
            </a:r>
            <a:r>
              <a:rPr b="0" i="0" lang="en" sz="800" u="sng" cap="none" strike="noStrike">
                <a:solidFill>
                  <a:schemeClr val="dk1"/>
                </a:solidFill>
                <a:latin typeface="Trebuchet MS"/>
                <a:ea typeface="Trebuchet MS"/>
                <a:cs typeface="Trebuchet MS"/>
                <a:sym typeface="Trebuchet MS"/>
                <a:hlinkClick r:id="rId4">
                  <a:extLst>
                    <a:ext uri="{A12FA001-AC4F-418D-AE19-62706E023703}">
                      <ahyp:hlinkClr val="tx"/>
                    </a:ext>
                  </a:extLst>
                </a:hlinkClick>
              </a:rPr>
              <a:t>https://pueblo.gpo.gov/CFPBPubs/pdfs/CFPB117.pdf</a:t>
            </a:r>
            <a:endParaRPr b="0" i="0" sz="800" u="none" cap="none" strike="noStrike">
              <a:solidFill>
                <a:schemeClr val="dk1"/>
              </a:solidFill>
              <a:latin typeface="Trebuchet MS"/>
              <a:ea typeface="Trebuchet MS"/>
              <a:cs typeface="Trebuchet MS"/>
              <a:sym typeface="Trebuchet MS"/>
            </a:endParaRPr>
          </a:p>
        </p:txBody>
      </p:sp>
      <p:sp>
        <p:nvSpPr>
          <p:cNvPr id="1020" name="Google Shape;1020;p31"/>
          <p:cNvSpPr txBox="1"/>
          <p:nvPr>
            <p:ph idx="10" type="dt"/>
          </p:nvPr>
        </p:nvSpPr>
        <p:spPr>
          <a:xfrm>
            <a:off x="471488" y="3575447"/>
            <a:ext cx="1542900" cy="2055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021" name="Google Shape;1021;p31"/>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32"/>
          <p:cNvSpPr txBox="1"/>
          <p:nvPr>
            <p:ph type="title"/>
          </p:nvPr>
        </p:nvSpPr>
        <p:spPr>
          <a:xfrm>
            <a:off x="471488" y="167987"/>
            <a:ext cx="5007300" cy="699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2"/>
              </a:buClr>
              <a:buSzPts val="3300"/>
              <a:buFont typeface="Trebuchet MS"/>
              <a:buNone/>
            </a:pPr>
            <a:r>
              <a:rPr lang="en"/>
              <a:t>#3: Stay Under 30% of your Credit Limit </a:t>
            </a:r>
            <a:endParaRPr/>
          </a:p>
        </p:txBody>
      </p:sp>
      <p:sp>
        <p:nvSpPr>
          <p:cNvPr id="1028" name="Google Shape;1028;p32"/>
          <p:cNvSpPr txBox="1"/>
          <p:nvPr>
            <p:ph idx="1" type="body"/>
          </p:nvPr>
        </p:nvSpPr>
        <p:spPr>
          <a:xfrm>
            <a:off x="2478024" y="1479478"/>
            <a:ext cx="6391200" cy="3153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SzPts val="2100"/>
              <a:buNone/>
            </a:pPr>
            <a:r>
              <a:rPr lang="en"/>
              <a:t>Keeping credit card utilization (</a:t>
            </a:r>
            <a:r>
              <a:rPr b="1" lang="en"/>
              <a:t>the </a:t>
            </a:r>
            <a:r>
              <a:rPr b="1" i="1" lang="en"/>
              <a:t>total amount</a:t>
            </a:r>
            <a:r>
              <a:rPr b="1" lang="en"/>
              <a:t> that you charge DIVIDED BY your the </a:t>
            </a:r>
            <a:r>
              <a:rPr b="1" i="1" lang="en"/>
              <a:t>sum</a:t>
            </a:r>
            <a:r>
              <a:rPr b="1" lang="en"/>
              <a:t> of your credit limits)</a:t>
            </a:r>
            <a:r>
              <a:rPr lang="en"/>
              <a:t> below 30 percent can boost your credit score </a:t>
            </a:r>
            <a:r>
              <a:rPr b="1" lang="en">
                <a:solidFill>
                  <a:srgbClr val="FF9900"/>
                </a:solidFill>
              </a:rPr>
              <a:t>significantly</a:t>
            </a:r>
            <a:r>
              <a:rPr lang="en"/>
              <a:t>.</a:t>
            </a:r>
            <a:endParaRPr/>
          </a:p>
          <a:p>
            <a:pPr indent="0" lvl="0" marL="0" rtl="0" algn="l">
              <a:lnSpc>
                <a:spcPct val="90000"/>
              </a:lnSpc>
              <a:spcBef>
                <a:spcPts val="500"/>
              </a:spcBef>
              <a:spcAft>
                <a:spcPts val="0"/>
              </a:spcAft>
              <a:buSzPts val="2100"/>
              <a:buNone/>
            </a:pPr>
            <a:r>
              <a:t/>
            </a:r>
            <a:endParaRPr/>
          </a:p>
          <a:p>
            <a:pPr indent="0" lvl="0" marL="0" rtl="0" algn="l">
              <a:lnSpc>
                <a:spcPct val="90000"/>
              </a:lnSpc>
              <a:spcBef>
                <a:spcPts val="500"/>
              </a:spcBef>
              <a:spcAft>
                <a:spcPts val="0"/>
              </a:spcAft>
              <a:buSzPts val="2100"/>
              <a:buNone/>
            </a:pPr>
            <a:r>
              <a:rPr lang="en"/>
              <a:t>With this strategy, you’ll learn tactics to </a:t>
            </a:r>
            <a:r>
              <a:rPr i="1" lang="en"/>
              <a:t>stay under 30 percent of your credit limit. </a:t>
            </a:r>
            <a:endParaRPr i="1"/>
          </a:p>
          <a:p>
            <a:pPr indent="0" lvl="0" marL="0" rtl="0" algn="l">
              <a:lnSpc>
                <a:spcPct val="90000"/>
              </a:lnSpc>
              <a:spcBef>
                <a:spcPts val="500"/>
              </a:spcBef>
              <a:spcAft>
                <a:spcPts val="0"/>
              </a:spcAft>
              <a:buSzPts val="2100"/>
              <a:buNone/>
            </a:pPr>
            <a:r>
              <a:t/>
            </a:r>
            <a:endParaRPr/>
          </a:p>
          <a:p>
            <a:pPr indent="0" lvl="0" marL="177800" rtl="0" algn="l">
              <a:lnSpc>
                <a:spcPct val="90000"/>
              </a:lnSpc>
              <a:spcBef>
                <a:spcPts val="500"/>
              </a:spcBef>
              <a:spcAft>
                <a:spcPts val="500"/>
              </a:spcAft>
              <a:buSzPts val="2100"/>
              <a:buNone/>
            </a:pPr>
            <a:r>
              <a:t/>
            </a:r>
            <a:endParaRPr/>
          </a:p>
        </p:txBody>
      </p:sp>
      <p:pic>
        <p:nvPicPr>
          <p:cNvPr id="1029" name="Google Shape;1029;p32"/>
          <p:cNvPicPr preferRelativeResize="0"/>
          <p:nvPr/>
        </p:nvPicPr>
        <p:blipFill rotWithShape="1">
          <a:blip r:embed="rId3">
            <a:alphaModFix/>
          </a:blip>
          <a:srcRect b="0" l="0" r="0" t="0"/>
          <a:stretch/>
        </p:blipFill>
        <p:spPr>
          <a:xfrm>
            <a:off x="431951" y="1619250"/>
            <a:ext cx="1905000" cy="1905000"/>
          </a:xfrm>
          <a:prstGeom prst="rect">
            <a:avLst/>
          </a:prstGeom>
          <a:noFill/>
          <a:ln>
            <a:noFill/>
          </a:ln>
        </p:spPr>
      </p:pic>
      <p:sp>
        <p:nvSpPr>
          <p:cNvPr id="1030" name="Google Shape;1030;p32"/>
          <p:cNvSpPr txBox="1"/>
          <p:nvPr/>
        </p:nvSpPr>
        <p:spPr>
          <a:xfrm>
            <a:off x="283976" y="4706495"/>
            <a:ext cx="5941800" cy="192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Trebuchet MS"/>
                <a:ea typeface="Trebuchet MS"/>
                <a:cs typeface="Trebuchet MS"/>
                <a:sym typeface="Trebuchet MS"/>
              </a:rPr>
              <a:t>Information Source: (March, 2019) Understand your credit score. CFPB. </a:t>
            </a:r>
            <a:r>
              <a:rPr b="0" i="0" lang="en" sz="800" u="sng" cap="none" strike="noStrike">
                <a:solidFill>
                  <a:schemeClr val="dk1"/>
                </a:solidFill>
                <a:latin typeface="Trebuchet MS"/>
                <a:ea typeface="Trebuchet MS"/>
                <a:cs typeface="Trebuchet MS"/>
                <a:sym typeface="Trebuchet MS"/>
                <a:hlinkClick r:id="rId4">
                  <a:extLst>
                    <a:ext uri="{A12FA001-AC4F-418D-AE19-62706E023703}">
                      <ahyp:hlinkClr val="tx"/>
                    </a:ext>
                  </a:extLst>
                </a:hlinkClick>
              </a:rPr>
              <a:t>https://pueblo.gpo.gov/CFPBPubs/pdfs/CFPB117.pdf</a:t>
            </a:r>
            <a:endParaRPr b="0" i="0" sz="800" u="none" cap="none" strike="noStrike">
              <a:solidFill>
                <a:schemeClr val="dk1"/>
              </a:solidFill>
              <a:latin typeface="Trebuchet MS"/>
              <a:ea typeface="Trebuchet MS"/>
              <a:cs typeface="Trebuchet MS"/>
              <a:sym typeface="Trebuchet MS"/>
            </a:endParaRPr>
          </a:p>
        </p:txBody>
      </p:sp>
      <p:sp>
        <p:nvSpPr>
          <p:cNvPr id="1031" name="Google Shape;1031;p32"/>
          <p:cNvSpPr txBox="1"/>
          <p:nvPr>
            <p:ph idx="10" type="dt"/>
          </p:nvPr>
        </p:nvSpPr>
        <p:spPr>
          <a:xfrm>
            <a:off x="471488" y="3575447"/>
            <a:ext cx="1542900" cy="2055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032" name="Google Shape;1032;p32"/>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33"/>
          <p:cNvSpPr txBox="1"/>
          <p:nvPr>
            <p:ph type="title"/>
          </p:nvPr>
        </p:nvSpPr>
        <p:spPr>
          <a:xfrm>
            <a:off x="471488" y="167987"/>
            <a:ext cx="5007300" cy="699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2"/>
              </a:buClr>
              <a:buSzPts val="3300"/>
              <a:buFont typeface="Trebuchet MS"/>
              <a:buNone/>
            </a:pPr>
            <a:r>
              <a:rPr lang="en"/>
              <a:t>#4: Manage Accounts</a:t>
            </a:r>
            <a:endParaRPr>
              <a:solidFill>
                <a:srgbClr val="FFFFFF"/>
              </a:solidFill>
            </a:endParaRPr>
          </a:p>
        </p:txBody>
      </p:sp>
      <p:sp>
        <p:nvSpPr>
          <p:cNvPr id="1039" name="Google Shape;1039;p33"/>
          <p:cNvSpPr txBox="1"/>
          <p:nvPr>
            <p:ph idx="1" type="body"/>
          </p:nvPr>
        </p:nvSpPr>
        <p:spPr>
          <a:xfrm>
            <a:off x="628649" y="1479478"/>
            <a:ext cx="6284400" cy="3153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SzPts val="2100"/>
              <a:buNone/>
            </a:pPr>
            <a:r>
              <a:rPr lang="en"/>
              <a:t>Having a </a:t>
            </a:r>
            <a:r>
              <a:rPr b="1" lang="en"/>
              <a:t>longer account history</a:t>
            </a:r>
            <a:r>
              <a:rPr lang="en"/>
              <a:t>, a </a:t>
            </a:r>
            <a:r>
              <a:rPr b="1" lang="en"/>
              <a:t>mix of accounts</a:t>
            </a:r>
            <a:r>
              <a:rPr lang="en"/>
              <a:t>, and </a:t>
            </a:r>
            <a:r>
              <a:rPr b="1" lang="en"/>
              <a:t>fewer inquiries</a:t>
            </a:r>
            <a:r>
              <a:rPr lang="en"/>
              <a:t> can </a:t>
            </a:r>
            <a:r>
              <a:rPr b="1" lang="en">
                <a:solidFill>
                  <a:srgbClr val="0000FF"/>
                </a:solidFill>
              </a:rPr>
              <a:t>moderately </a:t>
            </a:r>
            <a:r>
              <a:rPr lang="en"/>
              <a:t>affect your credit score.</a:t>
            </a:r>
            <a:endParaRPr/>
          </a:p>
          <a:p>
            <a:pPr indent="0" lvl="0" marL="0" rtl="0" algn="l">
              <a:lnSpc>
                <a:spcPct val="90000"/>
              </a:lnSpc>
              <a:spcBef>
                <a:spcPts val="500"/>
              </a:spcBef>
              <a:spcAft>
                <a:spcPts val="0"/>
              </a:spcAft>
              <a:buSzPts val="2100"/>
              <a:buNone/>
            </a:pPr>
            <a:r>
              <a:t/>
            </a:r>
            <a:endParaRPr/>
          </a:p>
          <a:p>
            <a:pPr indent="0" lvl="0" marL="0" rtl="0" algn="l">
              <a:lnSpc>
                <a:spcPct val="90000"/>
              </a:lnSpc>
              <a:spcBef>
                <a:spcPts val="500"/>
              </a:spcBef>
              <a:spcAft>
                <a:spcPts val="0"/>
              </a:spcAft>
              <a:buSzPts val="2100"/>
              <a:buNone/>
            </a:pPr>
            <a:r>
              <a:t/>
            </a:r>
            <a:endParaRPr/>
          </a:p>
          <a:p>
            <a:pPr indent="0" lvl="0" marL="0" rtl="0" algn="l">
              <a:lnSpc>
                <a:spcPct val="90000"/>
              </a:lnSpc>
              <a:spcBef>
                <a:spcPts val="500"/>
              </a:spcBef>
              <a:spcAft>
                <a:spcPts val="0"/>
              </a:spcAft>
              <a:buSzPts val="2100"/>
              <a:buNone/>
            </a:pPr>
            <a:r>
              <a:rPr lang="en"/>
              <a:t>With this strategy, you’ll work towards </a:t>
            </a:r>
            <a:r>
              <a:rPr i="1" lang="en"/>
              <a:t>maintaining old accounts and opening new accounts or credit lines with caution. </a:t>
            </a:r>
            <a:endParaRPr i="1"/>
          </a:p>
          <a:p>
            <a:pPr indent="0" lvl="0" marL="0" rtl="0" algn="l">
              <a:lnSpc>
                <a:spcPct val="90000"/>
              </a:lnSpc>
              <a:spcBef>
                <a:spcPts val="500"/>
              </a:spcBef>
              <a:spcAft>
                <a:spcPts val="0"/>
              </a:spcAft>
              <a:buSzPts val="2100"/>
              <a:buNone/>
            </a:pPr>
            <a:r>
              <a:t/>
            </a:r>
            <a:endParaRPr i="1"/>
          </a:p>
          <a:p>
            <a:pPr indent="0" lvl="0" marL="0" rtl="0" algn="l">
              <a:lnSpc>
                <a:spcPct val="90000"/>
              </a:lnSpc>
              <a:spcBef>
                <a:spcPts val="500"/>
              </a:spcBef>
              <a:spcAft>
                <a:spcPts val="0"/>
              </a:spcAft>
              <a:buSzPts val="2100"/>
              <a:buNone/>
            </a:pPr>
            <a:r>
              <a:t/>
            </a:r>
            <a:endParaRPr i="1"/>
          </a:p>
          <a:p>
            <a:pPr indent="0" lvl="0" marL="0" rtl="0" algn="l">
              <a:lnSpc>
                <a:spcPct val="90000"/>
              </a:lnSpc>
              <a:spcBef>
                <a:spcPts val="500"/>
              </a:spcBef>
              <a:spcAft>
                <a:spcPts val="0"/>
              </a:spcAft>
              <a:buSzPts val="2100"/>
              <a:buNone/>
            </a:pPr>
            <a:r>
              <a:t/>
            </a:r>
            <a:endParaRPr/>
          </a:p>
          <a:p>
            <a:pPr indent="0" lvl="0" marL="0" rtl="0" algn="l">
              <a:lnSpc>
                <a:spcPct val="90000"/>
              </a:lnSpc>
              <a:spcBef>
                <a:spcPts val="500"/>
              </a:spcBef>
              <a:spcAft>
                <a:spcPts val="500"/>
              </a:spcAft>
              <a:buSzPts val="2100"/>
              <a:buNone/>
            </a:pPr>
            <a:r>
              <a:t/>
            </a:r>
            <a:endParaRPr/>
          </a:p>
        </p:txBody>
      </p:sp>
      <p:pic>
        <p:nvPicPr>
          <p:cNvPr id="1040" name="Google Shape;1040;p33"/>
          <p:cNvPicPr preferRelativeResize="0"/>
          <p:nvPr/>
        </p:nvPicPr>
        <p:blipFill rotWithShape="1">
          <a:blip r:embed="rId3">
            <a:alphaModFix/>
          </a:blip>
          <a:srcRect b="0" l="0" r="0" t="0"/>
          <a:stretch/>
        </p:blipFill>
        <p:spPr>
          <a:xfrm>
            <a:off x="6591975" y="1926753"/>
            <a:ext cx="1905000" cy="1905000"/>
          </a:xfrm>
          <a:prstGeom prst="rect">
            <a:avLst/>
          </a:prstGeom>
          <a:noFill/>
          <a:ln>
            <a:noFill/>
          </a:ln>
        </p:spPr>
      </p:pic>
      <p:sp>
        <p:nvSpPr>
          <p:cNvPr id="1041" name="Google Shape;1041;p33"/>
          <p:cNvSpPr txBox="1"/>
          <p:nvPr/>
        </p:nvSpPr>
        <p:spPr>
          <a:xfrm>
            <a:off x="247135" y="4732639"/>
            <a:ext cx="5638800" cy="192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41F34"/>
                </a:solidFill>
                <a:latin typeface="Trebuchet MS"/>
                <a:ea typeface="Trebuchet MS"/>
                <a:cs typeface="Trebuchet MS"/>
                <a:sym typeface="Trebuchet MS"/>
              </a:rPr>
              <a:t>Information Source: Credit Checks: (2019). What are credit inquiries and how do they affect your FICO® Score? myFico</a:t>
            </a:r>
            <a:endParaRPr b="0" i="0" sz="800" u="none" cap="none" strike="noStrike">
              <a:solidFill>
                <a:srgbClr val="041F34"/>
              </a:solidFill>
              <a:latin typeface="Trebuchet MS"/>
              <a:ea typeface="Trebuchet MS"/>
              <a:cs typeface="Trebuchet MS"/>
              <a:sym typeface="Trebuchet MS"/>
            </a:endParaRPr>
          </a:p>
        </p:txBody>
      </p:sp>
      <p:sp>
        <p:nvSpPr>
          <p:cNvPr id="1042" name="Google Shape;1042;p33"/>
          <p:cNvSpPr txBox="1"/>
          <p:nvPr>
            <p:ph idx="10" type="dt"/>
          </p:nvPr>
        </p:nvSpPr>
        <p:spPr>
          <a:xfrm>
            <a:off x="471488" y="3575447"/>
            <a:ext cx="1542900" cy="2055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043" name="Google Shape;1043;p33"/>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34"/>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a:t>Poll Question: Which strategy did you choose? </a:t>
            </a:r>
            <a:endParaRPr/>
          </a:p>
        </p:txBody>
      </p:sp>
      <p:grpSp>
        <p:nvGrpSpPr>
          <p:cNvPr id="1049" name="Google Shape;1049;p34"/>
          <p:cNvGrpSpPr/>
          <p:nvPr/>
        </p:nvGrpSpPr>
        <p:grpSpPr>
          <a:xfrm>
            <a:off x="1069119" y="1732190"/>
            <a:ext cx="3425257" cy="2813077"/>
            <a:chOff x="783382" y="2366021"/>
            <a:chExt cx="4567009" cy="3750769"/>
          </a:xfrm>
        </p:grpSpPr>
        <p:pic>
          <p:nvPicPr>
            <p:cNvPr id="1050" name="Google Shape;1050;p34"/>
            <p:cNvPicPr preferRelativeResize="0"/>
            <p:nvPr/>
          </p:nvPicPr>
          <p:blipFill rotWithShape="1">
            <a:blip r:embed="rId3">
              <a:alphaModFix/>
            </a:blip>
            <a:srcRect b="0" l="0" r="0" t="0"/>
            <a:stretch/>
          </p:blipFill>
          <p:spPr>
            <a:xfrm>
              <a:off x="783382" y="2366021"/>
              <a:ext cx="4567009" cy="1739813"/>
            </a:xfrm>
            <a:prstGeom prst="rect">
              <a:avLst/>
            </a:prstGeom>
            <a:noFill/>
            <a:ln>
              <a:noFill/>
            </a:ln>
          </p:spPr>
        </p:pic>
        <p:pic>
          <p:nvPicPr>
            <p:cNvPr id="1051" name="Google Shape;1051;p34"/>
            <p:cNvPicPr preferRelativeResize="0"/>
            <p:nvPr/>
          </p:nvPicPr>
          <p:blipFill rotWithShape="1">
            <a:blip r:embed="rId4">
              <a:alphaModFix/>
            </a:blip>
            <a:srcRect b="0" l="1029" r="-1027" t="0"/>
            <a:stretch/>
          </p:blipFill>
          <p:spPr>
            <a:xfrm>
              <a:off x="783382" y="4376977"/>
              <a:ext cx="4567009" cy="1739813"/>
            </a:xfrm>
            <a:prstGeom prst="rect">
              <a:avLst/>
            </a:prstGeom>
            <a:noFill/>
            <a:ln>
              <a:noFill/>
            </a:ln>
          </p:spPr>
        </p:pic>
      </p:grpSp>
      <p:pic>
        <p:nvPicPr>
          <p:cNvPr id="1052" name="Google Shape;1052;p34"/>
          <p:cNvPicPr preferRelativeResize="0"/>
          <p:nvPr/>
        </p:nvPicPr>
        <p:blipFill rotWithShape="1">
          <a:blip r:embed="rId5">
            <a:alphaModFix/>
          </a:blip>
          <a:srcRect b="0" l="0" r="0" t="0"/>
          <a:stretch/>
        </p:blipFill>
        <p:spPr>
          <a:xfrm>
            <a:off x="4790481" y="1732203"/>
            <a:ext cx="3425256" cy="1304860"/>
          </a:xfrm>
          <a:prstGeom prst="rect">
            <a:avLst/>
          </a:prstGeom>
          <a:noFill/>
          <a:ln>
            <a:noFill/>
          </a:ln>
        </p:spPr>
      </p:pic>
      <p:pic>
        <p:nvPicPr>
          <p:cNvPr id="1053" name="Google Shape;1053;p34"/>
          <p:cNvPicPr preferRelativeResize="0"/>
          <p:nvPr/>
        </p:nvPicPr>
        <p:blipFill rotWithShape="1">
          <a:blip r:embed="rId6">
            <a:alphaModFix/>
          </a:blip>
          <a:srcRect b="0" l="0" r="0" t="0"/>
          <a:stretch/>
        </p:blipFill>
        <p:spPr>
          <a:xfrm>
            <a:off x="4790480" y="3240407"/>
            <a:ext cx="3425256" cy="130486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35"/>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1400"/>
              <a:buNone/>
            </a:pPr>
            <a:r>
              <a:rPr lang="en"/>
              <a:t>On our paper ...</a:t>
            </a:r>
            <a:endParaRPr/>
          </a:p>
        </p:txBody>
      </p:sp>
      <p:pic>
        <p:nvPicPr>
          <p:cNvPr id="1059" name="Google Shape;1059;p35"/>
          <p:cNvPicPr preferRelativeResize="0"/>
          <p:nvPr/>
        </p:nvPicPr>
        <p:blipFill rotWithShape="1">
          <a:blip r:embed="rId3">
            <a:alphaModFix/>
          </a:blip>
          <a:srcRect b="57653" l="32342" r="22579" t="22482"/>
          <a:stretch/>
        </p:blipFill>
        <p:spPr>
          <a:xfrm>
            <a:off x="4441044" y="3004025"/>
            <a:ext cx="4179850" cy="1473976"/>
          </a:xfrm>
          <a:prstGeom prst="rect">
            <a:avLst/>
          </a:prstGeom>
          <a:noFill/>
          <a:ln>
            <a:noFill/>
          </a:ln>
        </p:spPr>
      </p:pic>
      <p:sp>
        <p:nvSpPr>
          <p:cNvPr id="1060" name="Google Shape;1060;p35"/>
          <p:cNvSpPr txBox="1"/>
          <p:nvPr/>
        </p:nvSpPr>
        <p:spPr>
          <a:xfrm>
            <a:off x="776250" y="1653500"/>
            <a:ext cx="3635100" cy="42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Step from my strategy</a:t>
            </a:r>
            <a:endParaRPr b="0" i="0" sz="1400" u="none" cap="none" strike="noStrike">
              <a:solidFill>
                <a:srgbClr val="000000"/>
              </a:solidFill>
              <a:latin typeface="Trebuchet MS"/>
              <a:ea typeface="Trebuchet MS"/>
              <a:cs typeface="Trebuchet MS"/>
              <a:sym typeface="Trebuchet MS"/>
            </a:endParaRPr>
          </a:p>
        </p:txBody>
      </p:sp>
      <p:sp>
        <p:nvSpPr>
          <p:cNvPr id="1061" name="Google Shape;1061;p35"/>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pic>
        <p:nvPicPr>
          <p:cNvPr id="1067" name="Google Shape;1067;p36"/>
          <p:cNvPicPr preferRelativeResize="0"/>
          <p:nvPr/>
        </p:nvPicPr>
        <p:blipFill rotWithShape="1">
          <a:blip r:embed="rId3">
            <a:alphaModFix/>
          </a:blip>
          <a:srcRect b="75845" l="83371" r="14020" t="17970"/>
          <a:stretch/>
        </p:blipFill>
        <p:spPr>
          <a:xfrm>
            <a:off x="4062893" y="3249164"/>
            <a:ext cx="457200" cy="609598"/>
          </a:xfrm>
          <a:prstGeom prst="rect">
            <a:avLst/>
          </a:prstGeom>
          <a:noFill/>
          <a:ln>
            <a:noFill/>
          </a:ln>
        </p:spPr>
      </p:pic>
      <p:pic>
        <p:nvPicPr>
          <p:cNvPr id="1068" name="Google Shape;1068;p36"/>
          <p:cNvPicPr preferRelativeResize="0"/>
          <p:nvPr/>
        </p:nvPicPr>
        <p:blipFill rotWithShape="1">
          <a:blip r:embed="rId4">
            <a:alphaModFix/>
          </a:blip>
          <a:srcRect b="81475" l="83042" r="14278" t="12174"/>
          <a:stretch/>
        </p:blipFill>
        <p:spPr>
          <a:xfrm>
            <a:off x="3996752" y="1756921"/>
            <a:ext cx="457200" cy="609598"/>
          </a:xfrm>
          <a:prstGeom prst="rect">
            <a:avLst/>
          </a:prstGeom>
          <a:noFill/>
          <a:ln>
            <a:noFill/>
          </a:ln>
        </p:spPr>
      </p:pic>
      <p:sp>
        <p:nvSpPr>
          <p:cNvPr id="1069" name="Google Shape;1069;p36"/>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a:t>Charting your steps… </a:t>
            </a:r>
            <a:endParaRPr/>
          </a:p>
        </p:txBody>
      </p:sp>
      <p:sp>
        <p:nvSpPr>
          <p:cNvPr id="1070" name="Google Shape;1070;p36"/>
          <p:cNvSpPr txBox="1"/>
          <p:nvPr/>
        </p:nvSpPr>
        <p:spPr>
          <a:xfrm>
            <a:off x="628650" y="1452125"/>
            <a:ext cx="6108900" cy="7773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accent2"/>
              </a:buClr>
              <a:buSzPts val="2100"/>
              <a:buFont typeface="Noto Sans Symbols"/>
              <a:buNone/>
            </a:pPr>
            <a:r>
              <a:rPr b="0" i="0" lang="en" sz="3000" u="none" cap="none" strike="noStrike">
                <a:solidFill>
                  <a:schemeClr val="dk1"/>
                </a:solidFill>
                <a:latin typeface="Trebuchet MS"/>
                <a:ea typeface="Trebuchet MS"/>
                <a:cs typeface="Trebuchet MS"/>
                <a:sym typeface="Trebuchet MS"/>
              </a:rPr>
              <a:t>Review and choose one step that you can take now </a:t>
            </a:r>
            <a:endParaRPr b="0" i="0" sz="3000" u="none" cap="none" strike="noStrike">
              <a:solidFill>
                <a:srgbClr val="000000"/>
              </a:solidFill>
              <a:latin typeface="Trebuchet MS"/>
              <a:ea typeface="Trebuchet MS"/>
              <a:cs typeface="Trebuchet MS"/>
              <a:sym typeface="Trebuchet MS"/>
            </a:endParaRPr>
          </a:p>
          <a:p>
            <a:pPr indent="0" lvl="0" marL="0" marR="0" rtl="0" algn="l">
              <a:lnSpc>
                <a:spcPct val="90000"/>
              </a:lnSpc>
              <a:spcBef>
                <a:spcPts val="800"/>
              </a:spcBef>
              <a:spcAft>
                <a:spcPts val="0"/>
              </a:spcAft>
              <a:buClr>
                <a:schemeClr val="accent2"/>
              </a:buClr>
              <a:buSzPts val="2100"/>
              <a:buFont typeface="Noto Sans Symbols"/>
              <a:buNone/>
            </a:pPr>
            <a:r>
              <a:t/>
            </a:r>
            <a:endParaRPr b="0" i="0" sz="30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800"/>
              </a:spcBef>
              <a:spcAft>
                <a:spcPts val="0"/>
              </a:spcAft>
              <a:buClr>
                <a:schemeClr val="accent2"/>
              </a:buClr>
              <a:buSzPts val="2100"/>
              <a:buFont typeface="Noto Sans Symbols"/>
              <a:buNone/>
            </a:pPr>
            <a:r>
              <a:rPr b="0" i="0" lang="en" sz="3000" u="none" cap="none" strike="noStrike">
                <a:solidFill>
                  <a:schemeClr val="dk1"/>
                </a:solidFill>
                <a:latin typeface="Trebuchet MS"/>
                <a:ea typeface="Trebuchet MS"/>
                <a:cs typeface="Trebuchet MS"/>
                <a:sym typeface="Trebuchet MS"/>
              </a:rPr>
              <a:t>Review and choose a step you can do in the future</a:t>
            </a:r>
            <a:endParaRPr b="0" i="0" sz="3000" u="none" cap="none" strike="noStrike">
              <a:solidFill>
                <a:srgbClr val="000000"/>
              </a:solidFill>
              <a:latin typeface="Trebuchet MS"/>
              <a:ea typeface="Trebuchet MS"/>
              <a:cs typeface="Trebuchet MS"/>
              <a:sym typeface="Trebuchet MS"/>
            </a:endParaRPr>
          </a:p>
          <a:p>
            <a:pPr indent="0" lvl="0" marL="0" marR="0" rtl="0" algn="l">
              <a:lnSpc>
                <a:spcPct val="90000"/>
              </a:lnSpc>
              <a:spcBef>
                <a:spcPts val="800"/>
              </a:spcBef>
              <a:spcAft>
                <a:spcPts val="0"/>
              </a:spcAft>
              <a:buClr>
                <a:schemeClr val="accent2"/>
              </a:buClr>
              <a:buSzPts val="2100"/>
              <a:buFont typeface="Noto Sans Symbols"/>
              <a:buNone/>
            </a:pPr>
            <a:r>
              <a:t/>
            </a:r>
            <a:endParaRPr b="0" i="0" sz="30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800"/>
              </a:spcBef>
              <a:spcAft>
                <a:spcPts val="0"/>
              </a:spcAft>
              <a:buClr>
                <a:schemeClr val="accent2"/>
              </a:buClr>
              <a:buSzPts val="2100"/>
              <a:buFont typeface="Noto Sans Symbols"/>
              <a:buNone/>
            </a:pPr>
            <a:r>
              <a:t/>
            </a:r>
            <a:endParaRPr b="0" i="0" sz="3000" u="none" cap="none" strike="noStrike">
              <a:solidFill>
                <a:srgbClr val="000000"/>
              </a:solidFill>
              <a:latin typeface="Trebuchet MS"/>
              <a:ea typeface="Trebuchet MS"/>
              <a:cs typeface="Trebuchet MS"/>
              <a:sym typeface="Trebuchet MS"/>
            </a:endParaRPr>
          </a:p>
          <a:p>
            <a:pPr indent="-38100" lvl="0" marL="177800" marR="0" rtl="0" algn="l">
              <a:lnSpc>
                <a:spcPct val="90000"/>
              </a:lnSpc>
              <a:spcBef>
                <a:spcPts val="800"/>
              </a:spcBef>
              <a:spcAft>
                <a:spcPts val="0"/>
              </a:spcAft>
              <a:buClr>
                <a:schemeClr val="accent2"/>
              </a:buClr>
              <a:buSzPts val="2100"/>
              <a:buFont typeface="Noto Sans Symbols"/>
              <a:buNone/>
            </a:pPr>
            <a:r>
              <a:t/>
            </a:r>
            <a:endParaRPr b="0" i="0" sz="3000" u="none" cap="none" strike="noStrike">
              <a:solidFill>
                <a:schemeClr val="dk1"/>
              </a:solidFill>
              <a:latin typeface="Trebuchet MS"/>
              <a:ea typeface="Trebuchet MS"/>
              <a:cs typeface="Trebuchet MS"/>
              <a:sym typeface="Trebuchet MS"/>
            </a:endParaRPr>
          </a:p>
        </p:txBody>
      </p:sp>
      <p:sp>
        <p:nvSpPr>
          <p:cNvPr id="1071" name="Google Shape;1071;p36"/>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37"/>
          <p:cNvSpPr/>
          <p:nvPr/>
        </p:nvSpPr>
        <p:spPr>
          <a:xfrm>
            <a:off x="6953976" y="1659453"/>
            <a:ext cx="2115600" cy="3365700"/>
          </a:xfrm>
          <a:prstGeom prst="rect">
            <a:avLst/>
          </a:prstGeom>
          <a:solidFill>
            <a:srgbClr val="C33032">
              <a:alpha val="22352"/>
            </a:srgbClr>
          </a:solidFill>
          <a:ln cap="flat" cmpd="sng" w="95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Trebuchet MS"/>
                <a:ea typeface="Trebuchet MS"/>
                <a:cs typeface="Trebuchet MS"/>
                <a:sym typeface="Trebuchet MS"/>
              </a:rPr>
              <a:t>    </a:t>
            </a:r>
            <a:endParaRPr b="0" i="0" sz="1100" u="none" cap="none" strike="noStrike">
              <a:solidFill>
                <a:srgbClr val="000000"/>
              </a:solidFill>
              <a:latin typeface="Arial"/>
              <a:ea typeface="Arial"/>
              <a:cs typeface="Arial"/>
              <a:sym typeface="Arial"/>
            </a:endParaRPr>
          </a:p>
        </p:txBody>
      </p:sp>
      <p:sp>
        <p:nvSpPr>
          <p:cNvPr id="1078" name="Google Shape;1078;p37"/>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000"/>
              <a:buFont typeface="Trebuchet MS"/>
              <a:buNone/>
            </a:pPr>
            <a:r>
              <a:rPr lang="en" sz="3000"/>
              <a:t>Based on your Strategy, Choose a Step that you can do now </a:t>
            </a:r>
            <a:endParaRPr/>
          </a:p>
        </p:txBody>
      </p:sp>
      <p:sp>
        <p:nvSpPr>
          <p:cNvPr id="1079" name="Google Shape;1079;p37"/>
          <p:cNvSpPr/>
          <p:nvPr/>
        </p:nvSpPr>
        <p:spPr>
          <a:xfrm>
            <a:off x="647426" y="1352591"/>
            <a:ext cx="1938900" cy="208200"/>
          </a:xfrm>
          <a:prstGeom prst="rect">
            <a:avLst/>
          </a:prstGeom>
          <a:solidFill>
            <a:srgbClr val="0175D4"/>
          </a:solidFill>
          <a:ln cap="flat" cmpd="sng" w="95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Trebuchet MS"/>
                <a:ea typeface="Trebuchet MS"/>
                <a:cs typeface="Trebuchet MS"/>
                <a:sym typeface="Trebuchet MS"/>
              </a:rPr>
              <a:t>    Strategy</a:t>
            </a:r>
            <a:endParaRPr b="0" i="0" sz="1100" u="none" cap="none" strike="noStrike">
              <a:solidFill>
                <a:srgbClr val="000000"/>
              </a:solidFill>
              <a:latin typeface="Arial"/>
              <a:ea typeface="Arial"/>
              <a:cs typeface="Arial"/>
              <a:sym typeface="Arial"/>
            </a:endParaRPr>
          </a:p>
        </p:txBody>
      </p:sp>
      <p:sp>
        <p:nvSpPr>
          <p:cNvPr id="1080" name="Google Shape;1080;p37"/>
          <p:cNvSpPr/>
          <p:nvPr/>
        </p:nvSpPr>
        <p:spPr>
          <a:xfrm>
            <a:off x="2626474" y="1354429"/>
            <a:ext cx="4300200" cy="208200"/>
          </a:xfrm>
          <a:prstGeom prst="rect">
            <a:avLst/>
          </a:prstGeom>
          <a:solidFill>
            <a:srgbClr val="0175D4"/>
          </a:solidFill>
          <a:ln cap="flat" cmpd="sng" w="95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Trebuchet MS"/>
                <a:ea typeface="Trebuchet MS"/>
                <a:cs typeface="Trebuchet MS"/>
                <a:sym typeface="Trebuchet MS"/>
              </a:rPr>
              <a:t>    Suggested next steps:</a:t>
            </a:r>
            <a:endParaRPr b="0" i="0" sz="1100" u="none" cap="none" strike="noStrike">
              <a:solidFill>
                <a:srgbClr val="000000"/>
              </a:solidFill>
              <a:latin typeface="Arial"/>
              <a:ea typeface="Arial"/>
              <a:cs typeface="Arial"/>
              <a:sym typeface="Arial"/>
            </a:endParaRPr>
          </a:p>
        </p:txBody>
      </p:sp>
      <p:sp>
        <p:nvSpPr>
          <p:cNvPr id="1081" name="Google Shape;1081;p37"/>
          <p:cNvSpPr txBox="1"/>
          <p:nvPr/>
        </p:nvSpPr>
        <p:spPr>
          <a:xfrm>
            <a:off x="2866736" y="1756796"/>
            <a:ext cx="4071900" cy="827100"/>
          </a:xfrm>
          <a:prstGeom prst="rect">
            <a:avLst/>
          </a:prstGeom>
          <a:noFill/>
          <a:ln>
            <a:noFill/>
          </a:ln>
        </p:spPr>
        <p:txBody>
          <a:bodyPr anchorCtr="0" anchor="t" bIns="0" lIns="0" spcFirstLastPara="1" rIns="0" wrap="square" tIns="0">
            <a:noAutofit/>
          </a:bodyPr>
          <a:lstStyle/>
          <a:p>
            <a:pPr indent="0" lvl="0" marL="10160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Trebuchet MS"/>
                <a:ea typeface="Trebuchet MS"/>
                <a:cs typeface="Trebuchet MS"/>
                <a:sym typeface="Trebuchet MS"/>
              </a:rPr>
              <a:t>Look up your </a:t>
            </a:r>
            <a:r>
              <a:rPr b="1" i="0" lang="en" sz="900" u="none" cap="none" strike="noStrike">
                <a:solidFill>
                  <a:schemeClr val="dk1"/>
                </a:solidFill>
                <a:latin typeface="Trebuchet MS"/>
                <a:ea typeface="Trebuchet MS"/>
                <a:cs typeface="Trebuchet MS"/>
                <a:sym typeface="Trebuchet MS"/>
              </a:rPr>
              <a:t>payment due dates</a:t>
            </a:r>
            <a:r>
              <a:rPr b="0" i="0" lang="en" sz="900" u="none" cap="none" strike="noStrike">
                <a:solidFill>
                  <a:schemeClr val="dk1"/>
                </a:solidFill>
                <a:latin typeface="Trebuchet MS"/>
                <a:ea typeface="Trebuchet MS"/>
                <a:cs typeface="Trebuchet MS"/>
                <a:sym typeface="Trebuchet MS"/>
              </a:rPr>
              <a:t>. </a:t>
            </a:r>
            <a:endParaRPr b="0" i="0" sz="900" u="none" cap="none" strike="noStrike">
              <a:solidFill>
                <a:schemeClr val="dk1"/>
              </a:solidFill>
              <a:latin typeface="Trebuchet MS"/>
              <a:ea typeface="Trebuchet MS"/>
              <a:cs typeface="Trebuchet MS"/>
              <a:sym typeface="Trebuchet MS"/>
            </a:endParaRPr>
          </a:p>
          <a:p>
            <a:pPr indent="0" lvl="0" marL="101600" marR="0" rtl="0" algn="l">
              <a:lnSpc>
                <a:spcPct val="100000"/>
              </a:lnSpc>
              <a:spcBef>
                <a:spcPts val="200"/>
              </a:spcBef>
              <a:spcAft>
                <a:spcPts val="0"/>
              </a:spcAft>
              <a:buClr>
                <a:srgbClr val="000000"/>
              </a:buClr>
              <a:buSzPts val="900"/>
              <a:buFont typeface="Arial"/>
              <a:buNone/>
            </a:pPr>
            <a:r>
              <a:rPr b="0" i="0" lang="en" sz="900" u="none" cap="none" strike="noStrike">
                <a:solidFill>
                  <a:schemeClr val="dk1"/>
                </a:solidFill>
                <a:latin typeface="Trebuchet MS"/>
                <a:ea typeface="Trebuchet MS"/>
                <a:cs typeface="Trebuchet MS"/>
                <a:sym typeface="Trebuchet MS"/>
              </a:rPr>
              <a:t>Set up </a:t>
            </a:r>
            <a:r>
              <a:rPr b="1" i="0" lang="en" sz="900" u="none" cap="none" strike="noStrike">
                <a:solidFill>
                  <a:schemeClr val="dk1"/>
                </a:solidFill>
                <a:latin typeface="Trebuchet MS"/>
                <a:ea typeface="Trebuchet MS"/>
                <a:cs typeface="Trebuchet MS"/>
                <a:sym typeface="Trebuchet MS"/>
              </a:rPr>
              <a:t>reminders </a:t>
            </a:r>
            <a:r>
              <a:rPr b="0" i="0" lang="en" sz="900" u="none" cap="none" strike="noStrike">
                <a:solidFill>
                  <a:schemeClr val="dk1"/>
                </a:solidFill>
                <a:latin typeface="Trebuchet MS"/>
                <a:ea typeface="Trebuchet MS"/>
                <a:cs typeface="Trebuchet MS"/>
                <a:sym typeface="Trebuchet MS"/>
              </a:rPr>
              <a:t>to pay through your account or a mobile app.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900"/>
              <a:buFont typeface="Arial"/>
              <a:buNone/>
            </a:pPr>
            <a:r>
              <a:rPr b="0" i="0" lang="en" sz="900" u="none" cap="none" strike="noStrike">
                <a:solidFill>
                  <a:schemeClr val="dk1"/>
                </a:solidFill>
                <a:latin typeface="Trebuchet MS"/>
                <a:ea typeface="Trebuchet MS"/>
                <a:cs typeface="Trebuchet MS"/>
                <a:sym typeface="Trebuchet MS"/>
              </a:rPr>
              <a:t>   Set up </a:t>
            </a:r>
            <a:r>
              <a:rPr b="1" i="0" lang="en" sz="900" u="none" cap="none" strike="noStrike">
                <a:solidFill>
                  <a:schemeClr val="dk1"/>
                </a:solidFill>
                <a:latin typeface="Trebuchet MS"/>
                <a:ea typeface="Trebuchet MS"/>
                <a:cs typeface="Trebuchet MS"/>
                <a:sym typeface="Trebuchet MS"/>
              </a:rPr>
              <a:t>automatic payments</a:t>
            </a:r>
            <a:r>
              <a:rPr b="0" i="0" lang="en" sz="900" u="none" cap="none" strike="noStrike">
                <a:solidFill>
                  <a:schemeClr val="dk1"/>
                </a:solidFill>
                <a:latin typeface="Trebuchet MS"/>
                <a:ea typeface="Trebuchet MS"/>
                <a:cs typeface="Trebuchet MS"/>
                <a:sym typeface="Trebuchet MS"/>
              </a:rPr>
              <a:t>.</a:t>
            </a:r>
            <a:endParaRPr b="0" i="0" sz="1000" u="none" cap="none" strike="noStrike">
              <a:solidFill>
                <a:srgbClr val="000000"/>
              </a:solidFill>
              <a:latin typeface="Arial"/>
              <a:ea typeface="Arial"/>
              <a:cs typeface="Arial"/>
              <a:sym typeface="Arial"/>
            </a:endParaRPr>
          </a:p>
          <a:p>
            <a:pPr indent="0" lvl="0" marL="101600" marR="0" rtl="0" algn="l">
              <a:lnSpc>
                <a:spcPct val="100000"/>
              </a:lnSpc>
              <a:spcBef>
                <a:spcPts val="200"/>
              </a:spcBef>
              <a:spcAft>
                <a:spcPts val="0"/>
              </a:spcAft>
              <a:buClr>
                <a:srgbClr val="000000"/>
              </a:buClr>
              <a:buSzPts val="900"/>
              <a:buFont typeface="Arial"/>
              <a:buNone/>
            </a:pPr>
            <a:r>
              <a:t/>
            </a:r>
            <a:endParaRPr b="0" i="0" sz="1000" u="none" cap="none" strike="noStrike">
              <a:solidFill>
                <a:srgbClr val="000000"/>
              </a:solidFill>
              <a:latin typeface="Arial"/>
              <a:ea typeface="Arial"/>
              <a:cs typeface="Arial"/>
              <a:sym typeface="Arial"/>
            </a:endParaRPr>
          </a:p>
        </p:txBody>
      </p:sp>
      <p:sp>
        <p:nvSpPr>
          <p:cNvPr id="1082" name="Google Shape;1082;p37"/>
          <p:cNvSpPr txBox="1"/>
          <p:nvPr/>
        </p:nvSpPr>
        <p:spPr>
          <a:xfrm>
            <a:off x="2837924" y="2625300"/>
            <a:ext cx="4300200" cy="900300"/>
          </a:xfrm>
          <a:prstGeom prst="rect">
            <a:avLst/>
          </a:prstGeom>
          <a:noFill/>
          <a:ln>
            <a:noFill/>
          </a:ln>
        </p:spPr>
        <p:txBody>
          <a:bodyPr anchorCtr="0" anchor="t" bIns="0" lIns="0" spcFirstLastPara="1" rIns="0" wrap="square" tIns="0">
            <a:noAutofit/>
          </a:bodyPr>
          <a:lstStyle/>
          <a:p>
            <a:pPr indent="0" lvl="0" marL="1016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rebuchet MS"/>
                <a:ea typeface="Trebuchet MS"/>
                <a:cs typeface="Trebuchet MS"/>
                <a:sym typeface="Trebuchet MS"/>
              </a:rPr>
              <a:t>Calculate </a:t>
            </a:r>
            <a:r>
              <a:rPr b="0" i="0" lang="en" sz="1000" u="none" cap="none" strike="noStrike">
                <a:solidFill>
                  <a:schemeClr val="dk1"/>
                </a:solidFill>
                <a:latin typeface="Trebuchet MS"/>
                <a:ea typeface="Trebuchet MS"/>
                <a:cs typeface="Trebuchet MS"/>
                <a:sym typeface="Trebuchet MS"/>
              </a:rPr>
              <a:t>your </a:t>
            </a:r>
            <a:r>
              <a:rPr b="1" i="0" lang="en" sz="1000" u="none" cap="none" strike="noStrike">
                <a:solidFill>
                  <a:schemeClr val="dk1"/>
                </a:solidFill>
                <a:latin typeface="Trebuchet MS"/>
                <a:ea typeface="Trebuchet MS"/>
                <a:cs typeface="Trebuchet MS"/>
                <a:sym typeface="Trebuchet MS"/>
              </a:rPr>
              <a:t>total utilization </a:t>
            </a:r>
            <a:r>
              <a:rPr b="0" i="0" lang="en" sz="1000" u="none" cap="none" strike="noStrike">
                <a:solidFill>
                  <a:schemeClr val="dk1"/>
                </a:solidFill>
                <a:latin typeface="Trebuchet MS"/>
                <a:ea typeface="Trebuchet MS"/>
                <a:cs typeface="Trebuchet MS"/>
                <a:sym typeface="Trebuchet MS"/>
              </a:rPr>
              <a:t>with a credit monitoring tool. </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Set </a:t>
            </a:r>
            <a:r>
              <a:rPr b="1" i="0" lang="en" sz="1000" u="none" cap="none" strike="noStrike">
                <a:solidFill>
                  <a:schemeClr val="dk1"/>
                </a:solidFill>
                <a:latin typeface="Trebuchet MS"/>
                <a:ea typeface="Trebuchet MS"/>
                <a:cs typeface="Trebuchet MS"/>
                <a:sym typeface="Trebuchet MS"/>
              </a:rPr>
              <a:t>balance alerts </a:t>
            </a:r>
            <a:r>
              <a:rPr b="0" i="0" lang="en" sz="1000" u="none" cap="none" strike="noStrike">
                <a:solidFill>
                  <a:schemeClr val="dk1"/>
                </a:solidFill>
                <a:latin typeface="Trebuchet MS"/>
                <a:ea typeface="Trebuchet MS"/>
                <a:cs typeface="Trebuchet MS"/>
                <a:sym typeface="Trebuchet MS"/>
              </a:rPr>
              <a:t>to notify if you exceed a limit you set for yourself.</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t/>
            </a:r>
            <a:endParaRPr b="0" i="0" sz="1100" u="none" cap="none" strike="noStrike">
              <a:solidFill>
                <a:srgbClr val="000000"/>
              </a:solidFill>
              <a:latin typeface="Arial"/>
              <a:ea typeface="Arial"/>
              <a:cs typeface="Arial"/>
              <a:sym typeface="Arial"/>
            </a:endParaRPr>
          </a:p>
        </p:txBody>
      </p:sp>
      <p:sp>
        <p:nvSpPr>
          <p:cNvPr id="1083" name="Google Shape;1083;p37"/>
          <p:cNvSpPr txBox="1"/>
          <p:nvPr/>
        </p:nvSpPr>
        <p:spPr>
          <a:xfrm>
            <a:off x="2837924" y="3679625"/>
            <a:ext cx="4129500" cy="827100"/>
          </a:xfrm>
          <a:prstGeom prst="rect">
            <a:avLst/>
          </a:prstGeom>
          <a:noFill/>
          <a:ln>
            <a:noFill/>
          </a:ln>
        </p:spPr>
        <p:txBody>
          <a:bodyPr anchorCtr="0" anchor="t" bIns="0" lIns="0" spcFirstLastPara="1" rIns="0" wrap="square" tIns="0">
            <a:noAutofit/>
          </a:bodyPr>
          <a:lstStyle/>
          <a:p>
            <a:pPr indent="0" lvl="0" marL="1016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Make a </a:t>
            </a:r>
            <a:r>
              <a:rPr b="1" i="0" lang="en" sz="1000" u="none" cap="none" strike="noStrike">
                <a:solidFill>
                  <a:schemeClr val="dk1"/>
                </a:solidFill>
                <a:latin typeface="Trebuchet MS"/>
                <a:ea typeface="Trebuchet MS"/>
                <a:cs typeface="Trebuchet MS"/>
                <a:sym typeface="Trebuchet MS"/>
              </a:rPr>
              <a:t>list </a:t>
            </a:r>
            <a:r>
              <a:rPr b="0" i="0" lang="en" sz="1000" u="none" cap="none" strike="noStrike">
                <a:solidFill>
                  <a:schemeClr val="dk1"/>
                </a:solidFill>
                <a:latin typeface="Trebuchet MS"/>
                <a:ea typeface="Trebuchet MS"/>
                <a:cs typeface="Trebuchet MS"/>
                <a:sym typeface="Trebuchet MS"/>
              </a:rPr>
              <a:t>of all of your </a:t>
            </a:r>
            <a:r>
              <a:rPr b="1" i="0" lang="en" sz="1000" u="none" cap="none" strike="noStrike">
                <a:solidFill>
                  <a:schemeClr val="dk1"/>
                </a:solidFill>
                <a:latin typeface="Trebuchet MS"/>
                <a:ea typeface="Trebuchet MS"/>
                <a:cs typeface="Trebuchet MS"/>
                <a:sym typeface="Trebuchet MS"/>
              </a:rPr>
              <a:t>accounts</a:t>
            </a:r>
            <a:r>
              <a:rPr b="0" i="0" lang="en" sz="1000" u="none" cap="none" strike="noStrike">
                <a:solidFill>
                  <a:schemeClr val="dk1"/>
                </a:solidFill>
                <a:latin typeface="Trebuchet MS"/>
                <a:ea typeface="Trebuchet MS"/>
                <a:cs typeface="Trebuchet MS"/>
                <a:sym typeface="Trebuchet MS"/>
              </a:rPr>
              <a:t>; keep the </a:t>
            </a:r>
            <a:r>
              <a:rPr b="1" i="0" lang="en" sz="1000" u="none" cap="none" strike="noStrike">
                <a:solidFill>
                  <a:schemeClr val="dk1"/>
                </a:solidFill>
                <a:latin typeface="Trebuchet MS"/>
                <a:ea typeface="Trebuchet MS"/>
                <a:cs typeface="Trebuchet MS"/>
                <a:sym typeface="Trebuchet MS"/>
              </a:rPr>
              <a:t>oldest accounts open</a:t>
            </a:r>
            <a:r>
              <a:rPr b="0" i="0" lang="en" sz="1000" u="none" cap="none" strike="noStrike">
                <a:solidFill>
                  <a:schemeClr val="dk1"/>
                </a:solidFill>
                <a:latin typeface="Trebuchet MS"/>
                <a:ea typeface="Trebuchet MS"/>
                <a:cs typeface="Trebuchet MS"/>
                <a:sym typeface="Trebuchet MS"/>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1000"/>
              <a:buFont typeface="Arial"/>
              <a:buNone/>
            </a:pPr>
            <a:r>
              <a:t/>
            </a:r>
            <a:endParaRPr b="0" i="0" sz="1100" u="none" cap="none" strike="noStrike">
              <a:solidFill>
                <a:srgbClr val="000000"/>
              </a:solidFill>
              <a:latin typeface="Arial"/>
              <a:ea typeface="Arial"/>
              <a:cs typeface="Arial"/>
              <a:sym typeface="Arial"/>
            </a:endParaRPr>
          </a:p>
        </p:txBody>
      </p:sp>
      <p:sp>
        <p:nvSpPr>
          <p:cNvPr id="1084" name="Google Shape;1084;p37"/>
          <p:cNvSpPr txBox="1"/>
          <p:nvPr/>
        </p:nvSpPr>
        <p:spPr>
          <a:xfrm>
            <a:off x="2837936" y="4529396"/>
            <a:ext cx="3992400" cy="600000"/>
          </a:xfrm>
          <a:prstGeom prst="rect">
            <a:avLst/>
          </a:prstGeom>
          <a:noFill/>
          <a:ln>
            <a:noFill/>
          </a:ln>
        </p:spPr>
        <p:txBody>
          <a:bodyPr anchorCtr="0" anchor="t" bIns="0" lIns="0" spcFirstLastPara="1" rIns="0" wrap="square" tIns="0">
            <a:noAutofit/>
          </a:bodyPr>
          <a:lstStyle/>
          <a:p>
            <a:pPr indent="0" lvl="0" marL="1016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rebuchet MS"/>
                <a:ea typeface="Trebuchet MS"/>
                <a:cs typeface="Trebuchet MS"/>
                <a:sym typeface="Trebuchet MS"/>
              </a:rPr>
              <a:t>Identify </a:t>
            </a:r>
            <a:r>
              <a:rPr b="0" i="0" lang="en" sz="1000" u="none" cap="none" strike="noStrike">
                <a:solidFill>
                  <a:schemeClr val="dk1"/>
                </a:solidFill>
                <a:latin typeface="Trebuchet MS"/>
                <a:ea typeface="Trebuchet MS"/>
                <a:cs typeface="Trebuchet MS"/>
                <a:sym typeface="Trebuchet MS"/>
              </a:rPr>
              <a:t>which </a:t>
            </a:r>
            <a:r>
              <a:rPr b="1" i="0" lang="en" sz="1000" u="none" cap="none" strike="noStrike">
                <a:solidFill>
                  <a:schemeClr val="dk1"/>
                </a:solidFill>
                <a:latin typeface="Trebuchet MS"/>
                <a:ea typeface="Trebuchet MS"/>
                <a:cs typeface="Trebuchet MS"/>
                <a:sym typeface="Trebuchet MS"/>
              </a:rPr>
              <a:t>secured card </a:t>
            </a:r>
            <a:r>
              <a:rPr b="0" i="0" lang="en" sz="1000" u="none" cap="none" strike="noStrike">
                <a:solidFill>
                  <a:schemeClr val="dk1"/>
                </a:solidFill>
                <a:latin typeface="Trebuchet MS"/>
                <a:ea typeface="Trebuchet MS"/>
                <a:cs typeface="Trebuchet MS"/>
                <a:sym typeface="Trebuchet MS"/>
              </a:rPr>
              <a:t>you want to apply for.</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t/>
            </a:r>
            <a:endParaRPr b="0" i="0" sz="1100" u="none" cap="none" strike="noStrike">
              <a:solidFill>
                <a:srgbClr val="000000"/>
              </a:solidFill>
              <a:latin typeface="Arial"/>
              <a:ea typeface="Arial"/>
              <a:cs typeface="Arial"/>
              <a:sym typeface="Arial"/>
            </a:endParaRPr>
          </a:p>
        </p:txBody>
      </p:sp>
      <p:pic>
        <p:nvPicPr>
          <p:cNvPr id="1085" name="Google Shape;1085;p37"/>
          <p:cNvPicPr preferRelativeResize="0"/>
          <p:nvPr/>
        </p:nvPicPr>
        <p:blipFill rotWithShape="1">
          <a:blip r:embed="rId3">
            <a:alphaModFix/>
          </a:blip>
          <a:srcRect b="0" l="0" r="0" t="0"/>
          <a:stretch/>
        </p:blipFill>
        <p:spPr>
          <a:xfrm>
            <a:off x="647427" y="1666343"/>
            <a:ext cx="1938993" cy="738664"/>
          </a:xfrm>
          <a:prstGeom prst="rect">
            <a:avLst/>
          </a:prstGeom>
          <a:noFill/>
          <a:ln>
            <a:noFill/>
          </a:ln>
        </p:spPr>
      </p:pic>
      <p:pic>
        <p:nvPicPr>
          <p:cNvPr id="1086" name="Google Shape;1086;p37"/>
          <p:cNvPicPr preferRelativeResize="0"/>
          <p:nvPr/>
        </p:nvPicPr>
        <p:blipFill rotWithShape="1">
          <a:blip r:embed="rId4">
            <a:alphaModFix/>
          </a:blip>
          <a:srcRect b="0" l="0" r="0" t="0"/>
          <a:stretch/>
        </p:blipFill>
        <p:spPr>
          <a:xfrm>
            <a:off x="647427" y="2541326"/>
            <a:ext cx="1938993" cy="738664"/>
          </a:xfrm>
          <a:prstGeom prst="rect">
            <a:avLst/>
          </a:prstGeom>
          <a:noFill/>
          <a:ln>
            <a:noFill/>
          </a:ln>
        </p:spPr>
      </p:pic>
      <p:sp>
        <p:nvSpPr>
          <p:cNvPr id="1087" name="Google Shape;1087;p37"/>
          <p:cNvSpPr/>
          <p:nvPr/>
        </p:nvSpPr>
        <p:spPr>
          <a:xfrm>
            <a:off x="6966635" y="1359101"/>
            <a:ext cx="2103000" cy="221700"/>
          </a:xfrm>
          <a:prstGeom prst="rect">
            <a:avLst/>
          </a:prstGeom>
          <a:solidFill>
            <a:srgbClr val="C33032"/>
          </a:solidFill>
          <a:ln cap="flat" cmpd="sng" w="95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Trebuchet MS"/>
                <a:ea typeface="Trebuchet MS"/>
                <a:cs typeface="Trebuchet MS"/>
                <a:sym typeface="Trebuchet MS"/>
              </a:rPr>
              <a:t>    Savings Steps:</a:t>
            </a:r>
            <a:endParaRPr b="0" i="0" sz="1100" u="none" cap="none" strike="noStrike">
              <a:solidFill>
                <a:srgbClr val="000000"/>
              </a:solidFill>
              <a:latin typeface="Arial"/>
              <a:ea typeface="Arial"/>
              <a:cs typeface="Arial"/>
              <a:sym typeface="Arial"/>
            </a:endParaRPr>
          </a:p>
        </p:txBody>
      </p:sp>
      <p:sp>
        <p:nvSpPr>
          <p:cNvPr id="1088" name="Google Shape;1088;p37"/>
          <p:cNvSpPr txBox="1"/>
          <p:nvPr/>
        </p:nvSpPr>
        <p:spPr>
          <a:xfrm>
            <a:off x="7090106" y="1691709"/>
            <a:ext cx="2048700" cy="2469900"/>
          </a:xfrm>
          <a:prstGeom prst="rect">
            <a:avLst/>
          </a:prstGeom>
          <a:noFill/>
          <a:ln>
            <a:noFill/>
          </a:ln>
        </p:spPr>
        <p:txBody>
          <a:bodyPr anchorCtr="0" anchor="t" bIns="34275" lIns="68575" spcFirstLastPara="1" rIns="68575" wrap="square" tIns="34275">
            <a:noAutofit/>
          </a:bodyPr>
          <a:lstStyle/>
          <a:p>
            <a:pPr indent="0" lvl="0" marL="10160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Trebuchet MS"/>
                <a:ea typeface="Trebuchet MS"/>
                <a:cs typeface="Trebuchet MS"/>
                <a:sym typeface="Trebuchet MS"/>
              </a:rPr>
              <a:t>Identify</a:t>
            </a:r>
            <a:r>
              <a:rPr b="0" i="0" lang="en" sz="1000" u="none" cap="none" strike="noStrike">
                <a:solidFill>
                  <a:srgbClr val="000000"/>
                </a:solidFill>
                <a:latin typeface="Trebuchet MS"/>
                <a:ea typeface="Trebuchet MS"/>
                <a:cs typeface="Trebuchet MS"/>
                <a:sym typeface="Trebuchet MS"/>
              </a:rPr>
              <a:t> opportunities to </a:t>
            </a:r>
            <a:r>
              <a:rPr b="1" i="0" lang="en" sz="1000" u="none" cap="none" strike="noStrike">
                <a:solidFill>
                  <a:srgbClr val="000000"/>
                </a:solidFill>
                <a:latin typeface="Trebuchet MS"/>
                <a:ea typeface="Trebuchet MS"/>
                <a:cs typeface="Trebuchet MS"/>
                <a:sym typeface="Trebuchet MS"/>
              </a:rPr>
              <a:t>reduce expenses.</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Trebuchet MS"/>
              <a:ea typeface="Trebuchet MS"/>
              <a:cs typeface="Trebuchet MS"/>
              <a:sym typeface="Trebuchet MS"/>
            </a:endParaRPr>
          </a:p>
          <a:p>
            <a:pPr indent="0" lvl="0" marL="1016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rebuchet MS"/>
                <a:ea typeface="Trebuchet MS"/>
                <a:cs typeface="Trebuchet MS"/>
                <a:sym typeface="Trebuchet MS"/>
              </a:rPr>
              <a:t>Cancel subscriptions</a:t>
            </a:r>
            <a:r>
              <a:rPr b="0" i="0" lang="en" sz="1000" u="none" cap="none" strike="noStrike">
                <a:solidFill>
                  <a:schemeClr val="dk1"/>
                </a:solidFill>
                <a:latin typeface="Trebuchet MS"/>
                <a:ea typeface="Trebuchet MS"/>
                <a:cs typeface="Trebuchet MS"/>
                <a:sym typeface="Trebuchet MS"/>
              </a:rPr>
              <a:t> to underused apps, magazines or entertainment accounts.</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Trebuchet MS"/>
              <a:ea typeface="Trebuchet MS"/>
              <a:cs typeface="Trebuchet MS"/>
              <a:sym typeface="Trebuchet MS"/>
            </a:endParaRPr>
          </a:p>
          <a:p>
            <a:pPr indent="0" lvl="0" marL="1016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rebuchet MS"/>
                <a:ea typeface="Trebuchet MS"/>
                <a:cs typeface="Trebuchet MS"/>
                <a:sym typeface="Trebuchet MS"/>
              </a:rPr>
              <a:t>Compare prices </a:t>
            </a:r>
            <a:r>
              <a:rPr b="0" i="0" lang="en" sz="1000" u="none" cap="none" strike="noStrike">
                <a:solidFill>
                  <a:schemeClr val="dk1"/>
                </a:solidFill>
                <a:latin typeface="Trebuchet MS"/>
                <a:ea typeface="Trebuchet MS"/>
                <a:cs typeface="Trebuchet MS"/>
                <a:sym typeface="Trebuchet MS"/>
              </a:rPr>
              <a:t>for your insurance, phone plan and Internet.</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Trebuchet MS"/>
              <a:ea typeface="Trebuchet MS"/>
              <a:cs typeface="Trebuchet MS"/>
              <a:sym typeface="Trebuchet MS"/>
            </a:endParaRPr>
          </a:p>
          <a:p>
            <a:pPr indent="0" lvl="0" marL="1016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rebuchet MS"/>
                <a:ea typeface="Trebuchet MS"/>
                <a:cs typeface="Trebuchet MS"/>
                <a:sym typeface="Trebuchet MS"/>
              </a:rPr>
              <a:t>Check prices online</a:t>
            </a:r>
            <a:r>
              <a:rPr b="0" i="0" lang="en" sz="1000" u="none" cap="none" strike="noStrike">
                <a:solidFill>
                  <a:schemeClr val="dk1"/>
                </a:solidFill>
                <a:latin typeface="Trebuchet MS"/>
                <a:ea typeface="Trebuchet MS"/>
                <a:cs typeface="Trebuchet MS"/>
                <a:sym typeface="Trebuchet MS"/>
              </a:rPr>
              <a:t>, or use apps like Honey or Wikibuy.</a:t>
            </a:r>
            <a:endParaRPr b="0" i="0" sz="1100" u="none" cap="none" strike="noStrike">
              <a:solidFill>
                <a:srgbClr val="000000"/>
              </a:solidFill>
              <a:latin typeface="Arial"/>
              <a:ea typeface="Arial"/>
              <a:cs typeface="Arial"/>
              <a:sym typeface="Arial"/>
            </a:endParaRPr>
          </a:p>
        </p:txBody>
      </p:sp>
      <p:pic>
        <p:nvPicPr>
          <p:cNvPr id="1089" name="Google Shape;1089;p37"/>
          <p:cNvPicPr preferRelativeResize="0"/>
          <p:nvPr/>
        </p:nvPicPr>
        <p:blipFill rotWithShape="1">
          <a:blip r:embed="rId5">
            <a:alphaModFix/>
          </a:blip>
          <a:srcRect b="0" l="0" r="0" t="0"/>
          <a:stretch/>
        </p:blipFill>
        <p:spPr>
          <a:xfrm>
            <a:off x="7054387" y="1717123"/>
            <a:ext cx="161186" cy="161186"/>
          </a:xfrm>
          <a:prstGeom prst="rect">
            <a:avLst/>
          </a:prstGeom>
          <a:noFill/>
          <a:ln>
            <a:noFill/>
          </a:ln>
        </p:spPr>
      </p:pic>
      <p:sp>
        <p:nvSpPr>
          <p:cNvPr id="1090" name="Google Shape;1090;p37"/>
          <p:cNvSpPr/>
          <p:nvPr/>
        </p:nvSpPr>
        <p:spPr>
          <a:xfrm>
            <a:off x="7814303" y="692598"/>
            <a:ext cx="1161600" cy="190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Trebuchet MS"/>
                <a:ea typeface="Trebuchet MS"/>
                <a:cs typeface="Trebuchet MS"/>
                <a:sym typeface="Trebuchet MS"/>
              </a:rPr>
              <a:t>Steps you can do now</a:t>
            </a:r>
            <a:endParaRPr b="0" i="0" sz="800" u="none" cap="none" strike="noStrike">
              <a:solidFill>
                <a:schemeClr val="dk1"/>
              </a:solidFill>
              <a:latin typeface="Trebuchet MS"/>
              <a:ea typeface="Trebuchet MS"/>
              <a:cs typeface="Trebuchet MS"/>
              <a:sym typeface="Trebuchet MS"/>
            </a:endParaRPr>
          </a:p>
        </p:txBody>
      </p:sp>
      <p:sp>
        <p:nvSpPr>
          <p:cNvPr id="1091" name="Google Shape;1091;p37"/>
          <p:cNvSpPr/>
          <p:nvPr/>
        </p:nvSpPr>
        <p:spPr>
          <a:xfrm>
            <a:off x="7814303" y="958496"/>
            <a:ext cx="1166100" cy="311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Trebuchet MS"/>
                <a:ea typeface="Trebuchet MS"/>
                <a:cs typeface="Trebuchet MS"/>
                <a:sym typeface="Trebuchet MS"/>
              </a:rPr>
              <a:t>Steps you can do in the future</a:t>
            </a:r>
            <a:endParaRPr b="0" i="0" sz="800" u="none" cap="none" strike="noStrike">
              <a:solidFill>
                <a:schemeClr val="dk1"/>
              </a:solidFill>
              <a:latin typeface="Trebuchet MS"/>
              <a:ea typeface="Trebuchet MS"/>
              <a:cs typeface="Trebuchet MS"/>
              <a:sym typeface="Trebuchet MS"/>
            </a:endParaRPr>
          </a:p>
        </p:txBody>
      </p:sp>
      <p:pic>
        <p:nvPicPr>
          <p:cNvPr id="1092" name="Google Shape;1092;p37"/>
          <p:cNvPicPr preferRelativeResize="0"/>
          <p:nvPr/>
        </p:nvPicPr>
        <p:blipFill rotWithShape="1">
          <a:blip r:embed="rId6">
            <a:alphaModFix/>
          </a:blip>
          <a:srcRect b="0" l="0" r="0" t="0"/>
          <a:stretch/>
        </p:blipFill>
        <p:spPr>
          <a:xfrm>
            <a:off x="7632413" y="711796"/>
            <a:ext cx="181488" cy="181488"/>
          </a:xfrm>
          <a:prstGeom prst="rect">
            <a:avLst/>
          </a:prstGeom>
          <a:noFill/>
          <a:ln>
            <a:noFill/>
          </a:ln>
        </p:spPr>
      </p:pic>
      <p:pic>
        <p:nvPicPr>
          <p:cNvPr id="1093" name="Google Shape;1093;p37"/>
          <p:cNvPicPr preferRelativeResize="0"/>
          <p:nvPr/>
        </p:nvPicPr>
        <p:blipFill rotWithShape="1">
          <a:blip r:embed="rId6">
            <a:alphaModFix/>
          </a:blip>
          <a:srcRect b="0" l="0" r="0" t="0"/>
          <a:stretch/>
        </p:blipFill>
        <p:spPr>
          <a:xfrm>
            <a:off x="7054387" y="1711398"/>
            <a:ext cx="181488" cy="181488"/>
          </a:xfrm>
          <a:prstGeom prst="rect">
            <a:avLst/>
          </a:prstGeom>
          <a:noFill/>
          <a:ln>
            <a:noFill/>
          </a:ln>
        </p:spPr>
      </p:pic>
      <p:pic>
        <p:nvPicPr>
          <p:cNvPr id="1094" name="Google Shape;1094;p37"/>
          <p:cNvPicPr preferRelativeResize="0"/>
          <p:nvPr/>
        </p:nvPicPr>
        <p:blipFill rotWithShape="1">
          <a:blip r:embed="rId7">
            <a:alphaModFix/>
          </a:blip>
          <a:srcRect b="0" l="0" r="0" t="0"/>
          <a:stretch/>
        </p:blipFill>
        <p:spPr>
          <a:xfrm>
            <a:off x="7647720" y="1007909"/>
            <a:ext cx="150876" cy="150876"/>
          </a:xfrm>
          <a:prstGeom prst="rect">
            <a:avLst/>
          </a:prstGeom>
          <a:noFill/>
          <a:ln>
            <a:noFill/>
          </a:ln>
        </p:spPr>
      </p:pic>
      <p:pic>
        <p:nvPicPr>
          <p:cNvPr id="1095" name="Google Shape;1095;p37"/>
          <p:cNvPicPr preferRelativeResize="0"/>
          <p:nvPr/>
        </p:nvPicPr>
        <p:blipFill rotWithShape="1">
          <a:blip r:embed="rId7">
            <a:alphaModFix/>
          </a:blip>
          <a:srcRect b="0" l="0" r="0" t="0"/>
          <a:stretch/>
        </p:blipFill>
        <p:spPr>
          <a:xfrm>
            <a:off x="7054387" y="2320413"/>
            <a:ext cx="150876" cy="150876"/>
          </a:xfrm>
          <a:prstGeom prst="rect">
            <a:avLst/>
          </a:prstGeom>
          <a:noFill/>
          <a:ln>
            <a:noFill/>
          </a:ln>
        </p:spPr>
      </p:pic>
      <p:pic>
        <p:nvPicPr>
          <p:cNvPr id="1096" name="Google Shape;1096;p37"/>
          <p:cNvPicPr preferRelativeResize="0"/>
          <p:nvPr/>
        </p:nvPicPr>
        <p:blipFill rotWithShape="1">
          <a:blip r:embed="rId7">
            <a:alphaModFix/>
          </a:blip>
          <a:srcRect b="0" l="0" r="0" t="0"/>
          <a:stretch/>
        </p:blipFill>
        <p:spPr>
          <a:xfrm>
            <a:off x="7054387" y="2850413"/>
            <a:ext cx="150876" cy="150876"/>
          </a:xfrm>
          <a:prstGeom prst="rect">
            <a:avLst/>
          </a:prstGeom>
          <a:noFill/>
          <a:ln>
            <a:noFill/>
          </a:ln>
        </p:spPr>
      </p:pic>
      <p:pic>
        <p:nvPicPr>
          <p:cNvPr id="1097" name="Google Shape;1097;p37"/>
          <p:cNvPicPr preferRelativeResize="0"/>
          <p:nvPr/>
        </p:nvPicPr>
        <p:blipFill rotWithShape="1">
          <a:blip r:embed="rId7">
            <a:alphaModFix/>
          </a:blip>
          <a:srcRect b="0" l="0" r="0" t="0"/>
          <a:stretch/>
        </p:blipFill>
        <p:spPr>
          <a:xfrm>
            <a:off x="7054387" y="3429988"/>
            <a:ext cx="150876" cy="150876"/>
          </a:xfrm>
          <a:prstGeom prst="rect">
            <a:avLst/>
          </a:prstGeom>
          <a:noFill/>
          <a:ln>
            <a:noFill/>
          </a:ln>
        </p:spPr>
      </p:pic>
      <p:pic>
        <p:nvPicPr>
          <p:cNvPr id="1098" name="Google Shape;1098;p37"/>
          <p:cNvPicPr preferRelativeResize="0"/>
          <p:nvPr/>
        </p:nvPicPr>
        <p:blipFill rotWithShape="1">
          <a:blip r:embed="rId6">
            <a:alphaModFix/>
          </a:blip>
          <a:srcRect b="0" l="0" r="0" t="0"/>
          <a:stretch/>
        </p:blipFill>
        <p:spPr>
          <a:xfrm>
            <a:off x="2746088" y="1729799"/>
            <a:ext cx="181488" cy="181488"/>
          </a:xfrm>
          <a:prstGeom prst="rect">
            <a:avLst/>
          </a:prstGeom>
          <a:noFill/>
          <a:ln>
            <a:noFill/>
          </a:ln>
        </p:spPr>
      </p:pic>
      <p:pic>
        <p:nvPicPr>
          <p:cNvPr id="1099" name="Google Shape;1099;p37"/>
          <p:cNvPicPr preferRelativeResize="0"/>
          <p:nvPr/>
        </p:nvPicPr>
        <p:blipFill rotWithShape="1">
          <a:blip r:embed="rId6">
            <a:alphaModFix/>
          </a:blip>
          <a:srcRect b="0" l="0" r="0" t="0"/>
          <a:stretch/>
        </p:blipFill>
        <p:spPr>
          <a:xfrm>
            <a:off x="2746088" y="1909731"/>
            <a:ext cx="181488" cy="181488"/>
          </a:xfrm>
          <a:prstGeom prst="rect">
            <a:avLst/>
          </a:prstGeom>
          <a:noFill/>
          <a:ln>
            <a:noFill/>
          </a:ln>
        </p:spPr>
      </p:pic>
      <p:pic>
        <p:nvPicPr>
          <p:cNvPr id="1100" name="Google Shape;1100;p37"/>
          <p:cNvPicPr preferRelativeResize="0"/>
          <p:nvPr/>
        </p:nvPicPr>
        <p:blipFill rotWithShape="1">
          <a:blip r:embed="rId6">
            <a:alphaModFix/>
          </a:blip>
          <a:srcRect b="0" l="0" r="0" t="0"/>
          <a:stretch/>
        </p:blipFill>
        <p:spPr>
          <a:xfrm>
            <a:off x="2746088" y="2078440"/>
            <a:ext cx="181488" cy="181488"/>
          </a:xfrm>
          <a:prstGeom prst="rect">
            <a:avLst/>
          </a:prstGeom>
          <a:noFill/>
          <a:ln>
            <a:noFill/>
          </a:ln>
        </p:spPr>
      </p:pic>
      <p:pic>
        <p:nvPicPr>
          <p:cNvPr id="1101" name="Google Shape;1101;p37"/>
          <p:cNvPicPr preferRelativeResize="0"/>
          <p:nvPr/>
        </p:nvPicPr>
        <p:blipFill rotWithShape="1">
          <a:blip r:embed="rId6">
            <a:alphaModFix/>
          </a:blip>
          <a:srcRect b="0" l="0" r="0" t="0"/>
          <a:stretch/>
        </p:blipFill>
        <p:spPr>
          <a:xfrm>
            <a:off x="2730788" y="2626068"/>
            <a:ext cx="181488" cy="181488"/>
          </a:xfrm>
          <a:prstGeom prst="rect">
            <a:avLst/>
          </a:prstGeom>
          <a:noFill/>
          <a:ln>
            <a:noFill/>
          </a:ln>
        </p:spPr>
      </p:pic>
      <p:pic>
        <p:nvPicPr>
          <p:cNvPr id="1102" name="Google Shape;1102;p37"/>
          <p:cNvPicPr preferRelativeResize="0"/>
          <p:nvPr/>
        </p:nvPicPr>
        <p:blipFill rotWithShape="1">
          <a:blip r:embed="rId6">
            <a:alphaModFix/>
          </a:blip>
          <a:srcRect b="0" l="0" r="0" t="0"/>
          <a:stretch/>
        </p:blipFill>
        <p:spPr>
          <a:xfrm>
            <a:off x="2730788" y="2778041"/>
            <a:ext cx="181488" cy="181488"/>
          </a:xfrm>
          <a:prstGeom prst="rect">
            <a:avLst/>
          </a:prstGeom>
          <a:noFill/>
          <a:ln>
            <a:noFill/>
          </a:ln>
        </p:spPr>
      </p:pic>
      <p:pic>
        <p:nvPicPr>
          <p:cNvPr id="1103" name="Google Shape;1103;p37"/>
          <p:cNvPicPr preferRelativeResize="0"/>
          <p:nvPr/>
        </p:nvPicPr>
        <p:blipFill rotWithShape="1">
          <a:blip r:embed="rId6">
            <a:alphaModFix/>
          </a:blip>
          <a:srcRect b="0" l="0" r="0" t="0"/>
          <a:stretch/>
        </p:blipFill>
        <p:spPr>
          <a:xfrm>
            <a:off x="2730788" y="3679619"/>
            <a:ext cx="181488" cy="181488"/>
          </a:xfrm>
          <a:prstGeom prst="rect">
            <a:avLst/>
          </a:prstGeom>
          <a:noFill/>
          <a:ln>
            <a:noFill/>
          </a:ln>
        </p:spPr>
      </p:pic>
      <p:pic>
        <p:nvPicPr>
          <p:cNvPr id="1104" name="Google Shape;1104;p37"/>
          <p:cNvPicPr preferRelativeResize="0"/>
          <p:nvPr/>
        </p:nvPicPr>
        <p:blipFill rotWithShape="1">
          <a:blip r:embed="rId6">
            <a:alphaModFix/>
          </a:blip>
          <a:srcRect b="0" l="0" r="0" t="0"/>
          <a:stretch/>
        </p:blipFill>
        <p:spPr>
          <a:xfrm>
            <a:off x="2746088" y="4505838"/>
            <a:ext cx="181488" cy="181488"/>
          </a:xfrm>
          <a:prstGeom prst="rect">
            <a:avLst/>
          </a:prstGeom>
          <a:noFill/>
          <a:ln>
            <a:noFill/>
          </a:ln>
        </p:spPr>
      </p:pic>
      <p:pic>
        <p:nvPicPr>
          <p:cNvPr id="1105" name="Google Shape;1105;p37"/>
          <p:cNvPicPr preferRelativeResize="0"/>
          <p:nvPr/>
        </p:nvPicPr>
        <p:blipFill rotWithShape="1">
          <a:blip r:embed="rId8">
            <a:alphaModFix/>
          </a:blip>
          <a:srcRect b="0" l="0" r="0" t="0"/>
          <a:stretch/>
        </p:blipFill>
        <p:spPr>
          <a:xfrm>
            <a:off x="647427" y="3418852"/>
            <a:ext cx="1949756" cy="742764"/>
          </a:xfrm>
          <a:prstGeom prst="rect">
            <a:avLst/>
          </a:prstGeom>
          <a:noFill/>
          <a:ln>
            <a:noFill/>
          </a:ln>
        </p:spPr>
      </p:pic>
      <p:pic>
        <p:nvPicPr>
          <p:cNvPr id="1106" name="Google Shape;1106;p37"/>
          <p:cNvPicPr preferRelativeResize="0"/>
          <p:nvPr/>
        </p:nvPicPr>
        <p:blipFill rotWithShape="1">
          <a:blip r:embed="rId9">
            <a:alphaModFix/>
          </a:blip>
          <a:srcRect b="0" l="0" r="0" t="0"/>
          <a:stretch/>
        </p:blipFill>
        <p:spPr>
          <a:xfrm>
            <a:off x="647426" y="4298485"/>
            <a:ext cx="1949756" cy="742764"/>
          </a:xfrm>
          <a:prstGeom prst="rect">
            <a:avLst/>
          </a:prstGeom>
          <a:noFill/>
          <a:ln>
            <a:noFill/>
          </a:ln>
        </p:spPr>
      </p:pic>
      <p:sp>
        <p:nvSpPr>
          <p:cNvPr id="1107" name="Google Shape;1107;p37"/>
          <p:cNvSpPr txBox="1"/>
          <p:nvPr/>
        </p:nvSpPr>
        <p:spPr>
          <a:xfrm>
            <a:off x="6811765" y="4818852"/>
            <a:ext cx="2057400" cy="2739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chemeClr val="dk1"/>
                </a:solidFill>
                <a:latin typeface="Trebuchet MS"/>
                <a:ea typeface="Trebuchet MS"/>
                <a:cs typeface="Trebuchet MS"/>
                <a:sym typeface="Trebuchet MS"/>
              </a:rPr>
              <a:t>‹#›</a:t>
            </a:fld>
            <a:endParaRPr b="0" i="0" sz="1100" u="none" cap="none" strike="noStrike">
              <a:solidFill>
                <a:schemeClr val="dk1"/>
              </a:solidFill>
              <a:latin typeface="Trebuchet MS"/>
              <a:ea typeface="Trebuchet MS"/>
              <a:cs typeface="Trebuchet MS"/>
              <a:sym typeface="Trebuchet MS"/>
            </a:endParaRPr>
          </a:p>
        </p:txBody>
      </p:sp>
      <p:pic>
        <p:nvPicPr>
          <p:cNvPr id="1108" name="Google Shape;1108;p37"/>
          <p:cNvPicPr preferRelativeResize="0"/>
          <p:nvPr/>
        </p:nvPicPr>
        <p:blipFill rotWithShape="1">
          <a:blip r:embed="rId10">
            <a:alphaModFix/>
          </a:blip>
          <a:srcRect b="81475" l="83041" r="14331" t="13668"/>
          <a:stretch/>
        </p:blipFill>
        <p:spPr>
          <a:xfrm>
            <a:off x="5304750" y="692599"/>
            <a:ext cx="448027" cy="466174"/>
          </a:xfrm>
          <a:prstGeom prst="rect">
            <a:avLst/>
          </a:prstGeom>
          <a:noFill/>
          <a:ln>
            <a:noFill/>
          </a:ln>
        </p:spPr>
      </p:pic>
      <p:sp>
        <p:nvSpPr>
          <p:cNvPr id="1109" name="Google Shape;1109;p37"/>
          <p:cNvSpPr/>
          <p:nvPr/>
        </p:nvSpPr>
        <p:spPr>
          <a:xfrm>
            <a:off x="8557475" y="4659288"/>
            <a:ext cx="311700" cy="3402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37"/>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38"/>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a:t>Break It Down! </a:t>
            </a:r>
            <a:endParaRPr/>
          </a:p>
        </p:txBody>
      </p:sp>
      <p:pic>
        <p:nvPicPr>
          <p:cNvPr id="1116" name="Google Shape;1116;p38"/>
          <p:cNvPicPr preferRelativeResize="0"/>
          <p:nvPr/>
        </p:nvPicPr>
        <p:blipFill rotWithShape="1">
          <a:blip r:embed="rId3">
            <a:alphaModFix/>
          </a:blip>
          <a:srcRect b="57653" l="32341" r="22579" t="22483"/>
          <a:stretch/>
        </p:blipFill>
        <p:spPr>
          <a:xfrm>
            <a:off x="445650" y="1545325"/>
            <a:ext cx="8550274" cy="3015125"/>
          </a:xfrm>
          <a:prstGeom prst="rect">
            <a:avLst/>
          </a:prstGeom>
          <a:noFill/>
          <a:ln>
            <a:noFill/>
          </a:ln>
        </p:spPr>
      </p:pic>
      <p:sp>
        <p:nvSpPr>
          <p:cNvPr id="1117" name="Google Shape;1117;p38"/>
          <p:cNvSpPr txBox="1"/>
          <p:nvPr/>
        </p:nvSpPr>
        <p:spPr>
          <a:xfrm>
            <a:off x="1624275" y="3040300"/>
            <a:ext cx="3727500" cy="35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1" lang="en" sz="1600" u="none" cap="none" strike="noStrike">
                <a:solidFill>
                  <a:srgbClr val="000000"/>
                </a:solidFill>
                <a:latin typeface="Trebuchet MS"/>
                <a:ea typeface="Trebuchet MS"/>
                <a:cs typeface="Trebuchet MS"/>
                <a:sym typeface="Trebuchet MS"/>
              </a:rPr>
              <a:t>Calculate my total utilization </a:t>
            </a:r>
            <a:endParaRPr b="0" i="1" sz="1600" u="none" cap="none" strike="noStrike">
              <a:solidFill>
                <a:srgbClr val="000000"/>
              </a:solidFill>
              <a:latin typeface="Trebuchet MS"/>
              <a:ea typeface="Trebuchet MS"/>
              <a:cs typeface="Trebuchet MS"/>
              <a:sym typeface="Trebuchet MS"/>
            </a:endParaRPr>
          </a:p>
        </p:txBody>
      </p:sp>
      <p:sp>
        <p:nvSpPr>
          <p:cNvPr id="1118" name="Google Shape;1118;p38"/>
          <p:cNvSpPr txBox="1"/>
          <p:nvPr/>
        </p:nvSpPr>
        <p:spPr>
          <a:xfrm>
            <a:off x="1602950" y="3435475"/>
            <a:ext cx="3290700" cy="45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1" lang="en" sz="1600" u="none" cap="none" strike="noStrike">
                <a:solidFill>
                  <a:srgbClr val="000000"/>
                </a:solidFill>
                <a:latin typeface="Comic Sans MS"/>
                <a:ea typeface="Comic Sans MS"/>
                <a:cs typeface="Comic Sans MS"/>
                <a:sym typeface="Comic Sans MS"/>
              </a:rPr>
              <a:t>Using my credit monitoring app </a:t>
            </a:r>
            <a:endParaRPr b="0" i="1" sz="1600" u="none" cap="none" strike="noStrike">
              <a:solidFill>
                <a:srgbClr val="000000"/>
              </a:solidFill>
              <a:latin typeface="Comic Sans MS"/>
              <a:ea typeface="Comic Sans MS"/>
              <a:cs typeface="Comic Sans MS"/>
              <a:sym typeface="Comic Sans MS"/>
            </a:endParaRPr>
          </a:p>
        </p:txBody>
      </p:sp>
      <p:sp>
        <p:nvSpPr>
          <p:cNvPr id="1119" name="Google Shape;1119;p38"/>
          <p:cNvSpPr txBox="1"/>
          <p:nvPr/>
        </p:nvSpPr>
        <p:spPr>
          <a:xfrm>
            <a:off x="1548075" y="3855750"/>
            <a:ext cx="5594400" cy="85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1" lang="en" sz="1600" u="none" cap="none" strike="noStrike">
                <a:solidFill>
                  <a:srgbClr val="000000"/>
                </a:solidFill>
                <a:latin typeface="Comic Sans MS"/>
                <a:ea typeface="Comic Sans MS"/>
                <a:cs typeface="Comic Sans MS"/>
                <a:sym typeface="Comic Sans MS"/>
              </a:rPr>
              <a:t>At home after putting the kids down for bedtime</a:t>
            </a:r>
            <a:endParaRPr b="0" i="1" sz="1600" u="none" cap="none" strike="noStrike">
              <a:solidFill>
                <a:srgbClr val="000000"/>
              </a:solidFill>
              <a:latin typeface="Comic Sans MS"/>
              <a:ea typeface="Comic Sans MS"/>
              <a:cs typeface="Comic Sans MS"/>
              <a:sym typeface="Comic Sans MS"/>
            </a:endParaRPr>
          </a:p>
        </p:txBody>
      </p:sp>
      <p:sp>
        <p:nvSpPr>
          <p:cNvPr id="1120" name="Google Shape;1120;p38"/>
          <p:cNvSpPr txBox="1"/>
          <p:nvPr/>
        </p:nvSpPr>
        <p:spPr>
          <a:xfrm>
            <a:off x="7492550" y="2811700"/>
            <a:ext cx="1357500" cy="85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omic Sans MS"/>
                <a:ea typeface="Comic Sans MS"/>
                <a:cs typeface="Comic Sans MS"/>
                <a:sym typeface="Comic Sans MS"/>
              </a:rPr>
              <a:t>12/20 </a:t>
            </a:r>
            <a:endParaRPr b="0" i="0" sz="1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omic Sans MS"/>
                <a:ea typeface="Comic Sans MS"/>
                <a:cs typeface="Comic Sans MS"/>
                <a:sym typeface="Comic Sans MS"/>
              </a:rPr>
              <a:t>At 11 pm</a:t>
            </a:r>
            <a:endParaRPr b="0" i="0" sz="1800" u="none" cap="none" strike="noStrike">
              <a:solidFill>
                <a:srgbClr val="000000"/>
              </a:solidFill>
              <a:latin typeface="Comic Sans MS"/>
              <a:ea typeface="Comic Sans MS"/>
              <a:cs typeface="Comic Sans MS"/>
              <a:sym typeface="Comic Sans MS"/>
            </a:endParaRPr>
          </a:p>
        </p:txBody>
      </p:sp>
      <p:sp>
        <p:nvSpPr>
          <p:cNvPr id="1121" name="Google Shape;1121;p38"/>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39"/>
          <p:cNvSpPr/>
          <p:nvPr/>
        </p:nvSpPr>
        <p:spPr>
          <a:xfrm>
            <a:off x="6953976" y="1659453"/>
            <a:ext cx="2115600" cy="3365700"/>
          </a:xfrm>
          <a:prstGeom prst="rect">
            <a:avLst/>
          </a:prstGeom>
          <a:solidFill>
            <a:srgbClr val="C33032">
              <a:alpha val="22352"/>
            </a:srgbClr>
          </a:solidFill>
          <a:ln cap="flat" cmpd="sng" w="95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Trebuchet MS"/>
                <a:ea typeface="Trebuchet MS"/>
                <a:cs typeface="Trebuchet MS"/>
                <a:sym typeface="Trebuchet MS"/>
              </a:rPr>
              <a:t>    </a:t>
            </a:r>
            <a:endParaRPr b="0" i="0" sz="1100" u="none" cap="none" strike="noStrike">
              <a:solidFill>
                <a:srgbClr val="000000"/>
              </a:solidFill>
              <a:latin typeface="Arial"/>
              <a:ea typeface="Arial"/>
              <a:cs typeface="Arial"/>
              <a:sym typeface="Arial"/>
            </a:endParaRPr>
          </a:p>
        </p:txBody>
      </p:sp>
      <p:sp>
        <p:nvSpPr>
          <p:cNvPr id="1128" name="Google Shape;1128;p39"/>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000"/>
              <a:buFont typeface="Trebuchet MS"/>
              <a:buNone/>
            </a:pPr>
            <a:r>
              <a:rPr lang="en" sz="3000"/>
              <a:t>Based on your Strategy, Choose a Step that you can do now </a:t>
            </a:r>
            <a:endParaRPr/>
          </a:p>
        </p:txBody>
      </p:sp>
      <p:sp>
        <p:nvSpPr>
          <p:cNvPr id="1129" name="Google Shape;1129;p39"/>
          <p:cNvSpPr/>
          <p:nvPr/>
        </p:nvSpPr>
        <p:spPr>
          <a:xfrm>
            <a:off x="647426" y="1352591"/>
            <a:ext cx="1938900" cy="208200"/>
          </a:xfrm>
          <a:prstGeom prst="rect">
            <a:avLst/>
          </a:prstGeom>
          <a:solidFill>
            <a:srgbClr val="0175D4"/>
          </a:solidFill>
          <a:ln cap="flat" cmpd="sng" w="95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Trebuchet MS"/>
                <a:ea typeface="Trebuchet MS"/>
                <a:cs typeface="Trebuchet MS"/>
                <a:sym typeface="Trebuchet MS"/>
              </a:rPr>
              <a:t>    Strategy</a:t>
            </a:r>
            <a:endParaRPr b="0" i="0" sz="1100" u="none" cap="none" strike="noStrike">
              <a:solidFill>
                <a:srgbClr val="000000"/>
              </a:solidFill>
              <a:latin typeface="Arial"/>
              <a:ea typeface="Arial"/>
              <a:cs typeface="Arial"/>
              <a:sym typeface="Arial"/>
            </a:endParaRPr>
          </a:p>
        </p:txBody>
      </p:sp>
      <p:sp>
        <p:nvSpPr>
          <p:cNvPr id="1130" name="Google Shape;1130;p39"/>
          <p:cNvSpPr/>
          <p:nvPr/>
        </p:nvSpPr>
        <p:spPr>
          <a:xfrm>
            <a:off x="2626474" y="1354429"/>
            <a:ext cx="4300200" cy="208200"/>
          </a:xfrm>
          <a:prstGeom prst="rect">
            <a:avLst/>
          </a:prstGeom>
          <a:solidFill>
            <a:srgbClr val="0175D4"/>
          </a:solidFill>
          <a:ln cap="flat" cmpd="sng" w="95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Trebuchet MS"/>
                <a:ea typeface="Trebuchet MS"/>
                <a:cs typeface="Trebuchet MS"/>
                <a:sym typeface="Trebuchet MS"/>
              </a:rPr>
              <a:t>    Suggested next steps:</a:t>
            </a:r>
            <a:endParaRPr b="0" i="0" sz="1100" u="none" cap="none" strike="noStrike">
              <a:solidFill>
                <a:srgbClr val="000000"/>
              </a:solidFill>
              <a:latin typeface="Arial"/>
              <a:ea typeface="Arial"/>
              <a:cs typeface="Arial"/>
              <a:sym typeface="Arial"/>
            </a:endParaRPr>
          </a:p>
        </p:txBody>
      </p:sp>
      <p:sp>
        <p:nvSpPr>
          <p:cNvPr id="1131" name="Google Shape;1131;p39"/>
          <p:cNvSpPr txBox="1"/>
          <p:nvPr/>
        </p:nvSpPr>
        <p:spPr>
          <a:xfrm>
            <a:off x="2861786" y="1577296"/>
            <a:ext cx="4071900" cy="827100"/>
          </a:xfrm>
          <a:prstGeom prst="rect">
            <a:avLst/>
          </a:prstGeom>
          <a:noFill/>
          <a:ln>
            <a:noFill/>
          </a:ln>
        </p:spPr>
        <p:txBody>
          <a:bodyPr anchorCtr="0" anchor="t" bIns="0" lIns="0" spcFirstLastPara="1" rIns="0" wrap="square" tIns="0">
            <a:noAutofit/>
          </a:bodyPr>
          <a:lstStyle/>
          <a:p>
            <a:pPr indent="0" lvl="0" marL="1016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Look up your </a:t>
            </a:r>
            <a:r>
              <a:rPr b="1" i="0" lang="en" sz="1000" u="none" cap="none" strike="noStrike">
                <a:solidFill>
                  <a:schemeClr val="dk1"/>
                </a:solidFill>
                <a:latin typeface="Trebuchet MS"/>
                <a:ea typeface="Trebuchet MS"/>
                <a:cs typeface="Trebuchet MS"/>
                <a:sym typeface="Trebuchet MS"/>
              </a:rPr>
              <a:t>payment due dates</a:t>
            </a:r>
            <a:r>
              <a:rPr b="0" i="0" lang="en" sz="1000" u="none" cap="none" strike="noStrike">
                <a:solidFill>
                  <a:schemeClr val="dk1"/>
                </a:solidFill>
                <a:latin typeface="Trebuchet MS"/>
                <a:ea typeface="Trebuchet MS"/>
                <a:cs typeface="Trebuchet MS"/>
                <a:sym typeface="Trebuchet MS"/>
              </a:rPr>
              <a:t>. </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20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Set up </a:t>
            </a:r>
            <a:r>
              <a:rPr b="1" i="0" lang="en" sz="1000" u="none" cap="none" strike="noStrike">
                <a:solidFill>
                  <a:schemeClr val="dk1"/>
                </a:solidFill>
                <a:latin typeface="Trebuchet MS"/>
                <a:ea typeface="Trebuchet MS"/>
                <a:cs typeface="Trebuchet MS"/>
                <a:sym typeface="Trebuchet MS"/>
              </a:rPr>
              <a:t>reminders </a:t>
            </a:r>
            <a:r>
              <a:rPr b="0" i="0" lang="en" sz="1000" u="none" cap="none" strike="noStrike">
                <a:solidFill>
                  <a:schemeClr val="dk1"/>
                </a:solidFill>
                <a:latin typeface="Trebuchet MS"/>
                <a:ea typeface="Trebuchet MS"/>
                <a:cs typeface="Trebuchet MS"/>
                <a:sym typeface="Trebuchet MS"/>
              </a:rPr>
              <a:t>to pay through your account or a mobile app. </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20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Set up </a:t>
            </a:r>
            <a:r>
              <a:rPr b="1" i="0" lang="en" sz="1000" u="none" cap="none" strike="noStrike">
                <a:solidFill>
                  <a:schemeClr val="dk1"/>
                </a:solidFill>
                <a:latin typeface="Trebuchet MS"/>
                <a:ea typeface="Trebuchet MS"/>
                <a:cs typeface="Trebuchet MS"/>
                <a:sym typeface="Trebuchet MS"/>
              </a:rPr>
              <a:t>automatic payments</a:t>
            </a:r>
            <a:r>
              <a:rPr b="0" i="0" lang="en" sz="1000" u="none" cap="none" strike="noStrike">
                <a:solidFill>
                  <a:schemeClr val="dk1"/>
                </a:solidFill>
                <a:latin typeface="Trebuchet MS"/>
                <a:ea typeface="Trebuchet MS"/>
                <a:cs typeface="Trebuchet MS"/>
                <a:sym typeface="Trebuchet MS"/>
              </a:rPr>
              <a:t>.</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20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Pay </a:t>
            </a:r>
            <a:r>
              <a:rPr b="1" i="0" lang="en" sz="1000" u="none" cap="none" strike="noStrike">
                <a:solidFill>
                  <a:schemeClr val="dk1"/>
                </a:solidFill>
                <a:latin typeface="Trebuchet MS"/>
                <a:ea typeface="Trebuchet MS"/>
                <a:cs typeface="Trebuchet MS"/>
                <a:sym typeface="Trebuchet MS"/>
              </a:rPr>
              <a:t>at least </a:t>
            </a:r>
            <a:r>
              <a:rPr b="0" i="0" lang="en" sz="1000" u="none" cap="none" strike="noStrike">
                <a:solidFill>
                  <a:schemeClr val="dk1"/>
                </a:solidFill>
                <a:latin typeface="Trebuchet MS"/>
                <a:ea typeface="Trebuchet MS"/>
                <a:cs typeface="Trebuchet MS"/>
                <a:sym typeface="Trebuchet MS"/>
              </a:rPr>
              <a:t>the </a:t>
            </a:r>
            <a:r>
              <a:rPr b="1" i="0" lang="en" sz="1000" u="none" cap="none" strike="noStrike">
                <a:solidFill>
                  <a:schemeClr val="dk1"/>
                </a:solidFill>
                <a:latin typeface="Trebuchet MS"/>
                <a:ea typeface="Trebuchet MS"/>
                <a:cs typeface="Trebuchet MS"/>
                <a:sym typeface="Trebuchet MS"/>
              </a:rPr>
              <a:t>minimum each billing period</a:t>
            </a:r>
            <a:r>
              <a:rPr b="0" i="0" lang="en" sz="1000" u="none" cap="none" strike="noStrike">
                <a:solidFill>
                  <a:schemeClr val="dk1"/>
                </a:solidFill>
                <a:latin typeface="Trebuchet MS"/>
                <a:ea typeface="Trebuchet MS"/>
                <a:cs typeface="Trebuchet MS"/>
                <a:sym typeface="Trebuchet MS"/>
              </a:rPr>
              <a:t>.</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20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Pick a savings step (see box on the right).</a:t>
            </a:r>
            <a:endParaRPr b="0" i="0" sz="1100" u="none" cap="none" strike="noStrike">
              <a:solidFill>
                <a:srgbClr val="000000"/>
              </a:solidFill>
              <a:latin typeface="Arial"/>
              <a:ea typeface="Arial"/>
              <a:cs typeface="Arial"/>
              <a:sym typeface="Arial"/>
            </a:endParaRPr>
          </a:p>
        </p:txBody>
      </p:sp>
      <p:sp>
        <p:nvSpPr>
          <p:cNvPr id="1132" name="Google Shape;1132;p39"/>
          <p:cNvSpPr txBox="1"/>
          <p:nvPr/>
        </p:nvSpPr>
        <p:spPr>
          <a:xfrm>
            <a:off x="2861786" y="2443944"/>
            <a:ext cx="4002000" cy="900300"/>
          </a:xfrm>
          <a:prstGeom prst="rect">
            <a:avLst/>
          </a:prstGeom>
          <a:noFill/>
          <a:ln>
            <a:noFill/>
          </a:ln>
        </p:spPr>
        <p:txBody>
          <a:bodyPr anchorCtr="0" anchor="t" bIns="0" lIns="0" spcFirstLastPara="1" rIns="0" wrap="square" tIns="0">
            <a:noAutofit/>
          </a:bodyPr>
          <a:lstStyle/>
          <a:p>
            <a:pPr indent="0" lvl="0" marL="1016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rebuchet MS"/>
                <a:ea typeface="Trebuchet MS"/>
                <a:cs typeface="Trebuchet MS"/>
                <a:sym typeface="Trebuchet MS"/>
              </a:rPr>
              <a:t>Calculate </a:t>
            </a:r>
            <a:r>
              <a:rPr b="0" i="0" lang="en" sz="1000" u="none" cap="none" strike="noStrike">
                <a:solidFill>
                  <a:schemeClr val="dk1"/>
                </a:solidFill>
                <a:latin typeface="Trebuchet MS"/>
                <a:ea typeface="Trebuchet MS"/>
                <a:cs typeface="Trebuchet MS"/>
                <a:sym typeface="Trebuchet MS"/>
              </a:rPr>
              <a:t>your </a:t>
            </a:r>
            <a:r>
              <a:rPr b="1" i="0" lang="en" sz="1000" u="none" cap="none" strike="noStrike">
                <a:solidFill>
                  <a:schemeClr val="dk1"/>
                </a:solidFill>
                <a:latin typeface="Trebuchet MS"/>
                <a:ea typeface="Trebuchet MS"/>
                <a:cs typeface="Trebuchet MS"/>
                <a:sym typeface="Trebuchet MS"/>
              </a:rPr>
              <a:t>total utilization </a:t>
            </a:r>
            <a:r>
              <a:rPr b="0" i="0" lang="en" sz="1000" u="none" cap="none" strike="noStrike">
                <a:solidFill>
                  <a:schemeClr val="dk1"/>
                </a:solidFill>
                <a:latin typeface="Trebuchet MS"/>
                <a:ea typeface="Trebuchet MS"/>
                <a:cs typeface="Trebuchet MS"/>
                <a:sym typeface="Trebuchet MS"/>
              </a:rPr>
              <a:t>with a credit monitoring tool. </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Set </a:t>
            </a:r>
            <a:r>
              <a:rPr b="1" i="0" lang="en" sz="1000" u="none" cap="none" strike="noStrike">
                <a:solidFill>
                  <a:schemeClr val="dk1"/>
                </a:solidFill>
                <a:latin typeface="Trebuchet MS"/>
                <a:ea typeface="Trebuchet MS"/>
                <a:cs typeface="Trebuchet MS"/>
                <a:sym typeface="Trebuchet MS"/>
              </a:rPr>
              <a:t>balance alerts </a:t>
            </a:r>
            <a:r>
              <a:rPr b="0" i="0" lang="en" sz="1000" u="none" cap="none" strike="noStrike">
                <a:solidFill>
                  <a:schemeClr val="dk1"/>
                </a:solidFill>
                <a:latin typeface="Trebuchet MS"/>
                <a:ea typeface="Trebuchet MS"/>
                <a:cs typeface="Trebuchet MS"/>
                <a:sym typeface="Trebuchet MS"/>
              </a:rPr>
              <a:t>to notify if you exceed a limit you set for yourself.</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Check your </a:t>
            </a:r>
            <a:r>
              <a:rPr b="1" i="0" lang="en" sz="1000" u="none" cap="none" strike="noStrike">
                <a:solidFill>
                  <a:schemeClr val="dk1"/>
                </a:solidFill>
                <a:latin typeface="Trebuchet MS"/>
                <a:ea typeface="Trebuchet MS"/>
                <a:cs typeface="Trebuchet MS"/>
                <a:sym typeface="Trebuchet MS"/>
              </a:rPr>
              <a:t>credit utilization</a:t>
            </a:r>
            <a:r>
              <a:rPr b="0" i="0" lang="en" sz="1000" u="none" cap="none" strike="noStrike">
                <a:solidFill>
                  <a:schemeClr val="dk1"/>
                </a:solidFill>
                <a:latin typeface="Trebuchet MS"/>
                <a:ea typeface="Trebuchet MS"/>
                <a:cs typeface="Trebuchet MS"/>
                <a:sym typeface="Trebuchet MS"/>
              </a:rPr>
              <a:t> </a:t>
            </a:r>
            <a:r>
              <a:rPr b="1" i="0" lang="en" sz="1000" u="none" cap="none" strike="noStrike">
                <a:solidFill>
                  <a:schemeClr val="dk1"/>
                </a:solidFill>
                <a:latin typeface="Trebuchet MS"/>
                <a:ea typeface="Trebuchet MS"/>
                <a:cs typeface="Trebuchet MS"/>
                <a:sym typeface="Trebuchet MS"/>
              </a:rPr>
              <a:t>weekly</a:t>
            </a:r>
            <a:r>
              <a:rPr b="0" i="0" lang="en" sz="1000" u="none" cap="none" strike="noStrike">
                <a:solidFill>
                  <a:schemeClr val="dk1"/>
                </a:solidFill>
                <a:latin typeface="Trebuchet MS"/>
                <a:ea typeface="Trebuchet MS"/>
                <a:cs typeface="Trebuchet MS"/>
                <a:sym typeface="Trebuchet MS"/>
              </a:rPr>
              <a:t>.</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Make more </a:t>
            </a:r>
            <a:r>
              <a:rPr b="1" i="0" lang="en" sz="1000" u="none" cap="none" strike="noStrike">
                <a:solidFill>
                  <a:schemeClr val="dk1"/>
                </a:solidFill>
                <a:latin typeface="Trebuchet MS"/>
                <a:ea typeface="Trebuchet MS"/>
                <a:cs typeface="Trebuchet MS"/>
                <a:sym typeface="Trebuchet MS"/>
              </a:rPr>
              <a:t>regular payments </a:t>
            </a:r>
            <a:r>
              <a:rPr b="0" i="0" lang="en" sz="1000" u="none" cap="none" strike="noStrike">
                <a:solidFill>
                  <a:schemeClr val="dk1"/>
                </a:solidFill>
                <a:latin typeface="Trebuchet MS"/>
                <a:ea typeface="Trebuchet MS"/>
                <a:cs typeface="Trebuchet MS"/>
                <a:sym typeface="Trebuchet MS"/>
              </a:rPr>
              <a:t>throughout the month.   </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If you’re able, consider </a:t>
            </a:r>
            <a:r>
              <a:rPr b="1" i="0" lang="en" sz="1000" u="none" cap="none" strike="noStrike">
                <a:solidFill>
                  <a:schemeClr val="dk1"/>
                </a:solidFill>
                <a:latin typeface="Trebuchet MS"/>
                <a:ea typeface="Trebuchet MS"/>
                <a:cs typeface="Trebuchet MS"/>
                <a:sym typeface="Trebuchet MS"/>
              </a:rPr>
              <a:t>paying more </a:t>
            </a:r>
            <a:r>
              <a:rPr b="0" i="0" lang="en" sz="1000" u="none" cap="none" strike="noStrike">
                <a:solidFill>
                  <a:schemeClr val="dk1"/>
                </a:solidFill>
                <a:latin typeface="Trebuchet MS"/>
                <a:ea typeface="Trebuchet MS"/>
                <a:cs typeface="Trebuchet MS"/>
                <a:sym typeface="Trebuchet MS"/>
              </a:rPr>
              <a:t>than the </a:t>
            </a:r>
            <a:r>
              <a:rPr b="1" i="0" lang="en" sz="1000" u="none" cap="none" strike="noStrike">
                <a:solidFill>
                  <a:schemeClr val="dk1"/>
                </a:solidFill>
                <a:latin typeface="Trebuchet MS"/>
                <a:ea typeface="Trebuchet MS"/>
                <a:cs typeface="Trebuchet MS"/>
                <a:sym typeface="Trebuchet MS"/>
              </a:rPr>
              <a:t>minimum.</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Pick a savings step (see box on the right).</a:t>
            </a:r>
            <a:endParaRPr b="0" i="0" sz="1100" u="none" cap="none" strike="noStrike">
              <a:solidFill>
                <a:srgbClr val="000000"/>
              </a:solidFill>
              <a:latin typeface="Arial"/>
              <a:ea typeface="Arial"/>
              <a:cs typeface="Arial"/>
              <a:sym typeface="Arial"/>
            </a:endParaRPr>
          </a:p>
        </p:txBody>
      </p:sp>
      <p:sp>
        <p:nvSpPr>
          <p:cNvPr id="1133" name="Google Shape;1133;p39"/>
          <p:cNvSpPr txBox="1"/>
          <p:nvPr/>
        </p:nvSpPr>
        <p:spPr>
          <a:xfrm>
            <a:off x="2861786" y="3389650"/>
            <a:ext cx="4129500" cy="827100"/>
          </a:xfrm>
          <a:prstGeom prst="rect">
            <a:avLst/>
          </a:prstGeom>
          <a:noFill/>
          <a:ln>
            <a:noFill/>
          </a:ln>
        </p:spPr>
        <p:txBody>
          <a:bodyPr anchorCtr="0" anchor="t" bIns="0" lIns="0" spcFirstLastPara="1" rIns="0" wrap="square" tIns="0">
            <a:noAutofit/>
          </a:bodyPr>
          <a:lstStyle/>
          <a:p>
            <a:pPr indent="0" lvl="0" marL="1016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Make a </a:t>
            </a:r>
            <a:r>
              <a:rPr b="1" i="0" lang="en" sz="1000" u="none" cap="none" strike="noStrike">
                <a:solidFill>
                  <a:schemeClr val="dk1"/>
                </a:solidFill>
                <a:latin typeface="Trebuchet MS"/>
                <a:ea typeface="Trebuchet MS"/>
                <a:cs typeface="Trebuchet MS"/>
                <a:sym typeface="Trebuchet MS"/>
              </a:rPr>
              <a:t>list </a:t>
            </a:r>
            <a:r>
              <a:rPr b="0" i="0" lang="en" sz="1000" u="none" cap="none" strike="noStrike">
                <a:solidFill>
                  <a:schemeClr val="dk1"/>
                </a:solidFill>
                <a:latin typeface="Trebuchet MS"/>
                <a:ea typeface="Trebuchet MS"/>
                <a:cs typeface="Trebuchet MS"/>
                <a:sym typeface="Trebuchet MS"/>
              </a:rPr>
              <a:t>of all of your </a:t>
            </a:r>
            <a:r>
              <a:rPr b="1" i="0" lang="en" sz="1000" u="none" cap="none" strike="noStrike">
                <a:solidFill>
                  <a:schemeClr val="dk1"/>
                </a:solidFill>
                <a:latin typeface="Trebuchet MS"/>
                <a:ea typeface="Trebuchet MS"/>
                <a:cs typeface="Trebuchet MS"/>
                <a:sym typeface="Trebuchet MS"/>
              </a:rPr>
              <a:t>accounts</a:t>
            </a:r>
            <a:r>
              <a:rPr b="0" i="0" lang="en" sz="1000" u="none" cap="none" strike="noStrike">
                <a:solidFill>
                  <a:schemeClr val="dk1"/>
                </a:solidFill>
                <a:latin typeface="Trebuchet MS"/>
                <a:ea typeface="Trebuchet MS"/>
                <a:cs typeface="Trebuchet MS"/>
                <a:sym typeface="Trebuchet MS"/>
              </a:rPr>
              <a:t>; keep the </a:t>
            </a:r>
            <a:r>
              <a:rPr b="1" i="0" lang="en" sz="1000" u="none" cap="none" strike="noStrike">
                <a:solidFill>
                  <a:schemeClr val="dk1"/>
                </a:solidFill>
                <a:latin typeface="Trebuchet MS"/>
                <a:ea typeface="Trebuchet MS"/>
                <a:cs typeface="Trebuchet MS"/>
                <a:sym typeface="Trebuchet MS"/>
              </a:rPr>
              <a:t>oldest accounts open</a:t>
            </a:r>
            <a:r>
              <a:rPr b="0" i="0" lang="en" sz="1000" u="none" cap="none" strike="noStrike">
                <a:solidFill>
                  <a:schemeClr val="dk1"/>
                </a:solidFill>
                <a:latin typeface="Trebuchet MS"/>
                <a:ea typeface="Trebuchet MS"/>
                <a:cs typeface="Trebuchet MS"/>
                <a:sym typeface="Trebuchet MS"/>
              </a:rPr>
              <a:t>. </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20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Check </a:t>
            </a:r>
            <a:r>
              <a:rPr b="1" i="0" lang="en" sz="1000" u="none" cap="none" strike="noStrike">
                <a:solidFill>
                  <a:schemeClr val="dk1"/>
                </a:solidFill>
                <a:latin typeface="Trebuchet MS"/>
                <a:ea typeface="Trebuchet MS"/>
                <a:cs typeface="Trebuchet MS"/>
                <a:sym typeface="Trebuchet MS"/>
              </a:rPr>
              <a:t>Credit Report </a:t>
            </a:r>
            <a:r>
              <a:rPr b="0" i="0" lang="en" sz="1000" u="none" cap="none" strike="noStrike">
                <a:solidFill>
                  <a:schemeClr val="dk1"/>
                </a:solidFill>
                <a:latin typeface="Trebuchet MS"/>
                <a:ea typeface="Trebuchet MS"/>
                <a:cs typeface="Trebuchet MS"/>
                <a:sym typeface="Trebuchet MS"/>
              </a:rPr>
              <a:t>(annualcreditreport.com) once a year.</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20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Pay off high interest accounts </a:t>
            </a:r>
            <a:r>
              <a:rPr b="1" i="0" lang="en" sz="1000" u="none" cap="none" strike="noStrike">
                <a:solidFill>
                  <a:schemeClr val="dk1"/>
                </a:solidFill>
                <a:latin typeface="Trebuchet MS"/>
                <a:ea typeface="Trebuchet MS"/>
                <a:cs typeface="Trebuchet MS"/>
                <a:sym typeface="Trebuchet MS"/>
              </a:rPr>
              <a:t>right away</a:t>
            </a:r>
            <a:r>
              <a:rPr b="0" i="0" lang="en" sz="1000" u="none" cap="none" strike="noStrike">
                <a:solidFill>
                  <a:schemeClr val="dk1"/>
                </a:solidFill>
                <a:latin typeface="Trebuchet MS"/>
                <a:ea typeface="Trebuchet MS"/>
                <a:cs typeface="Trebuchet MS"/>
                <a:sym typeface="Trebuchet MS"/>
              </a:rPr>
              <a:t>.</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20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Make </a:t>
            </a:r>
            <a:r>
              <a:rPr b="1" i="0" lang="en" sz="1000" u="none" cap="none" strike="noStrike">
                <a:solidFill>
                  <a:schemeClr val="dk1"/>
                </a:solidFill>
                <a:latin typeface="Trebuchet MS"/>
                <a:ea typeface="Trebuchet MS"/>
                <a:cs typeface="Trebuchet MS"/>
                <a:sym typeface="Trebuchet MS"/>
              </a:rPr>
              <a:t>small payments</a:t>
            </a:r>
            <a:r>
              <a:rPr b="0" i="0" lang="en" sz="1000" u="none" cap="none" strike="noStrike">
                <a:solidFill>
                  <a:schemeClr val="dk1"/>
                </a:solidFill>
                <a:latin typeface="Trebuchet MS"/>
                <a:ea typeface="Trebuchet MS"/>
                <a:cs typeface="Trebuchet MS"/>
                <a:sym typeface="Trebuchet MS"/>
              </a:rPr>
              <a:t> with oldest accounts to keep them </a:t>
            </a:r>
            <a:r>
              <a:rPr b="1" i="0" lang="en" sz="1000" u="none" cap="none" strike="noStrike">
                <a:solidFill>
                  <a:schemeClr val="dk1"/>
                </a:solidFill>
                <a:latin typeface="Trebuchet MS"/>
                <a:ea typeface="Trebuchet MS"/>
                <a:cs typeface="Trebuchet MS"/>
                <a:sym typeface="Trebuchet MS"/>
              </a:rPr>
              <a:t>active</a:t>
            </a:r>
            <a:r>
              <a:rPr b="0" i="0" lang="en" sz="1000" u="none" cap="none" strike="noStrike">
                <a:solidFill>
                  <a:schemeClr val="dk1"/>
                </a:solidFill>
                <a:latin typeface="Trebuchet MS"/>
                <a:ea typeface="Trebuchet MS"/>
                <a:cs typeface="Trebuchet MS"/>
                <a:sym typeface="Trebuchet MS"/>
              </a:rPr>
              <a:t>.</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20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Use credit monitoring tool to regularly check your score.</a:t>
            </a:r>
            <a:endParaRPr b="0" i="0" sz="1100" u="none" cap="none" strike="noStrike">
              <a:solidFill>
                <a:srgbClr val="000000"/>
              </a:solidFill>
              <a:latin typeface="Arial"/>
              <a:ea typeface="Arial"/>
              <a:cs typeface="Arial"/>
              <a:sym typeface="Arial"/>
            </a:endParaRPr>
          </a:p>
        </p:txBody>
      </p:sp>
      <p:sp>
        <p:nvSpPr>
          <p:cNvPr id="1134" name="Google Shape;1134;p39"/>
          <p:cNvSpPr txBox="1"/>
          <p:nvPr/>
        </p:nvSpPr>
        <p:spPr>
          <a:xfrm>
            <a:off x="2861786" y="4291621"/>
            <a:ext cx="3992400" cy="600000"/>
          </a:xfrm>
          <a:prstGeom prst="rect">
            <a:avLst/>
          </a:prstGeom>
          <a:noFill/>
          <a:ln>
            <a:noFill/>
          </a:ln>
        </p:spPr>
        <p:txBody>
          <a:bodyPr anchorCtr="0" anchor="t" bIns="0" lIns="0" spcFirstLastPara="1" rIns="0" wrap="square" tIns="0">
            <a:noAutofit/>
          </a:bodyPr>
          <a:lstStyle/>
          <a:p>
            <a:pPr indent="0" lvl="0" marL="1016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rebuchet MS"/>
                <a:ea typeface="Trebuchet MS"/>
                <a:cs typeface="Trebuchet MS"/>
                <a:sym typeface="Trebuchet MS"/>
              </a:rPr>
              <a:t>Identify </a:t>
            </a:r>
            <a:r>
              <a:rPr b="0" i="0" lang="en" sz="1000" u="none" cap="none" strike="noStrike">
                <a:solidFill>
                  <a:schemeClr val="dk1"/>
                </a:solidFill>
                <a:latin typeface="Trebuchet MS"/>
                <a:ea typeface="Trebuchet MS"/>
                <a:cs typeface="Trebuchet MS"/>
                <a:sym typeface="Trebuchet MS"/>
              </a:rPr>
              <a:t>which </a:t>
            </a:r>
            <a:r>
              <a:rPr b="1" i="0" lang="en" sz="1000" u="none" cap="none" strike="noStrike">
                <a:solidFill>
                  <a:schemeClr val="dk1"/>
                </a:solidFill>
                <a:latin typeface="Trebuchet MS"/>
                <a:ea typeface="Trebuchet MS"/>
                <a:cs typeface="Trebuchet MS"/>
                <a:sym typeface="Trebuchet MS"/>
              </a:rPr>
              <a:t>secured card </a:t>
            </a:r>
            <a:r>
              <a:rPr b="0" i="0" lang="en" sz="1000" u="none" cap="none" strike="noStrike">
                <a:solidFill>
                  <a:schemeClr val="dk1"/>
                </a:solidFill>
                <a:latin typeface="Trebuchet MS"/>
                <a:ea typeface="Trebuchet MS"/>
                <a:cs typeface="Trebuchet MS"/>
                <a:sym typeface="Trebuchet MS"/>
              </a:rPr>
              <a:t>you want to apply for.</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Pick a savings step (see box on the right).</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Trebuchet MS"/>
                <a:ea typeface="Trebuchet MS"/>
                <a:cs typeface="Trebuchet MS"/>
                <a:sym typeface="Trebuchet MS"/>
              </a:rPr>
              <a:t>Apply for </a:t>
            </a:r>
            <a:r>
              <a:rPr b="1" i="0" lang="en" sz="1000" u="none" cap="none" strike="noStrike">
                <a:solidFill>
                  <a:schemeClr val="dk1"/>
                </a:solidFill>
                <a:latin typeface="Trebuchet MS"/>
                <a:ea typeface="Trebuchet MS"/>
                <a:cs typeface="Trebuchet MS"/>
                <a:sym typeface="Trebuchet MS"/>
              </a:rPr>
              <a:t>secured card</a:t>
            </a:r>
            <a:r>
              <a:rPr b="0" i="0" lang="en" sz="1000" u="none" cap="none" strike="noStrike">
                <a:solidFill>
                  <a:schemeClr val="dk1"/>
                </a:solidFill>
                <a:latin typeface="Trebuchet MS"/>
                <a:ea typeface="Trebuchet MS"/>
                <a:cs typeface="Trebuchet MS"/>
                <a:sym typeface="Trebuchet MS"/>
              </a:rPr>
              <a:t>.</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rebuchet MS"/>
                <a:ea typeface="Trebuchet MS"/>
                <a:cs typeface="Trebuchet MS"/>
                <a:sym typeface="Trebuchet MS"/>
              </a:rPr>
              <a:t>Repay credit card</a:t>
            </a:r>
            <a:r>
              <a:rPr b="0" i="0" lang="en" sz="1000" u="none" cap="none" strike="noStrike">
                <a:solidFill>
                  <a:schemeClr val="dk1"/>
                </a:solidFill>
                <a:latin typeface="Trebuchet MS"/>
                <a:ea typeface="Trebuchet MS"/>
                <a:cs typeface="Trebuchet MS"/>
                <a:sym typeface="Trebuchet MS"/>
              </a:rPr>
              <a:t> debt consistently. </a:t>
            </a:r>
            <a:endParaRPr b="0" i="0" sz="1100" u="none" cap="none" strike="noStrike">
              <a:solidFill>
                <a:srgbClr val="000000"/>
              </a:solidFill>
              <a:latin typeface="Arial"/>
              <a:ea typeface="Arial"/>
              <a:cs typeface="Arial"/>
              <a:sym typeface="Arial"/>
            </a:endParaRPr>
          </a:p>
        </p:txBody>
      </p:sp>
      <p:pic>
        <p:nvPicPr>
          <p:cNvPr id="1135" name="Google Shape;1135;p39"/>
          <p:cNvPicPr preferRelativeResize="0"/>
          <p:nvPr/>
        </p:nvPicPr>
        <p:blipFill rotWithShape="1">
          <a:blip r:embed="rId3">
            <a:alphaModFix/>
          </a:blip>
          <a:srcRect b="0" l="0" r="0" t="0"/>
          <a:stretch/>
        </p:blipFill>
        <p:spPr>
          <a:xfrm>
            <a:off x="647427" y="1666343"/>
            <a:ext cx="1938993" cy="738664"/>
          </a:xfrm>
          <a:prstGeom prst="rect">
            <a:avLst/>
          </a:prstGeom>
          <a:noFill/>
          <a:ln>
            <a:noFill/>
          </a:ln>
        </p:spPr>
      </p:pic>
      <p:pic>
        <p:nvPicPr>
          <p:cNvPr id="1136" name="Google Shape;1136;p39"/>
          <p:cNvPicPr preferRelativeResize="0"/>
          <p:nvPr/>
        </p:nvPicPr>
        <p:blipFill rotWithShape="1">
          <a:blip r:embed="rId4">
            <a:alphaModFix/>
          </a:blip>
          <a:srcRect b="0" l="0" r="0" t="0"/>
          <a:stretch/>
        </p:blipFill>
        <p:spPr>
          <a:xfrm>
            <a:off x="647427" y="2541326"/>
            <a:ext cx="1938993" cy="738664"/>
          </a:xfrm>
          <a:prstGeom prst="rect">
            <a:avLst/>
          </a:prstGeom>
          <a:noFill/>
          <a:ln>
            <a:noFill/>
          </a:ln>
        </p:spPr>
      </p:pic>
      <p:sp>
        <p:nvSpPr>
          <p:cNvPr id="1137" name="Google Shape;1137;p39"/>
          <p:cNvSpPr/>
          <p:nvPr/>
        </p:nvSpPr>
        <p:spPr>
          <a:xfrm>
            <a:off x="6966635" y="1359101"/>
            <a:ext cx="2103000" cy="221700"/>
          </a:xfrm>
          <a:prstGeom prst="rect">
            <a:avLst/>
          </a:prstGeom>
          <a:solidFill>
            <a:srgbClr val="C33032"/>
          </a:solidFill>
          <a:ln cap="flat" cmpd="sng" w="9525">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Trebuchet MS"/>
                <a:ea typeface="Trebuchet MS"/>
                <a:cs typeface="Trebuchet MS"/>
                <a:sym typeface="Trebuchet MS"/>
              </a:rPr>
              <a:t>    Savings Steps:</a:t>
            </a:r>
            <a:endParaRPr b="0" i="0" sz="1100" u="none" cap="none" strike="noStrike">
              <a:solidFill>
                <a:srgbClr val="000000"/>
              </a:solidFill>
              <a:latin typeface="Arial"/>
              <a:ea typeface="Arial"/>
              <a:cs typeface="Arial"/>
              <a:sym typeface="Arial"/>
            </a:endParaRPr>
          </a:p>
        </p:txBody>
      </p:sp>
      <p:sp>
        <p:nvSpPr>
          <p:cNvPr id="1138" name="Google Shape;1138;p39"/>
          <p:cNvSpPr txBox="1"/>
          <p:nvPr/>
        </p:nvSpPr>
        <p:spPr>
          <a:xfrm>
            <a:off x="7090106" y="1691709"/>
            <a:ext cx="2048700" cy="2469900"/>
          </a:xfrm>
          <a:prstGeom prst="rect">
            <a:avLst/>
          </a:prstGeom>
          <a:noFill/>
          <a:ln>
            <a:noFill/>
          </a:ln>
        </p:spPr>
        <p:txBody>
          <a:bodyPr anchorCtr="0" anchor="t" bIns="34275" lIns="68575" spcFirstLastPara="1" rIns="68575" wrap="square" tIns="34275">
            <a:noAutofit/>
          </a:bodyPr>
          <a:lstStyle/>
          <a:p>
            <a:pPr indent="0" lvl="0" marL="10160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Trebuchet MS"/>
                <a:ea typeface="Trebuchet MS"/>
                <a:cs typeface="Trebuchet MS"/>
                <a:sym typeface="Trebuchet MS"/>
              </a:rPr>
              <a:t>Identify</a:t>
            </a:r>
            <a:r>
              <a:rPr b="0" i="0" lang="en" sz="1000" u="none" cap="none" strike="noStrike">
                <a:solidFill>
                  <a:srgbClr val="000000"/>
                </a:solidFill>
                <a:latin typeface="Trebuchet MS"/>
                <a:ea typeface="Trebuchet MS"/>
                <a:cs typeface="Trebuchet MS"/>
                <a:sym typeface="Trebuchet MS"/>
              </a:rPr>
              <a:t> opportunities to </a:t>
            </a:r>
            <a:r>
              <a:rPr b="1" i="0" lang="en" sz="1000" u="none" cap="none" strike="noStrike">
                <a:solidFill>
                  <a:srgbClr val="000000"/>
                </a:solidFill>
                <a:latin typeface="Trebuchet MS"/>
                <a:ea typeface="Trebuchet MS"/>
                <a:cs typeface="Trebuchet MS"/>
                <a:sym typeface="Trebuchet MS"/>
              </a:rPr>
              <a:t>reduce expenses.</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Trebuchet MS"/>
              <a:ea typeface="Trebuchet MS"/>
              <a:cs typeface="Trebuchet MS"/>
              <a:sym typeface="Trebuchet MS"/>
            </a:endParaRPr>
          </a:p>
          <a:p>
            <a:pPr indent="0" lvl="0" marL="1016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rebuchet MS"/>
                <a:ea typeface="Trebuchet MS"/>
                <a:cs typeface="Trebuchet MS"/>
                <a:sym typeface="Trebuchet MS"/>
              </a:rPr>
              <a:t>Ask</a:t>
            </a:r>
            <a:r>
              <a:rPr b="0" i="0" lang="en" sz="1000" u="none" cap="none" strike="noStrike">
                <a:solidFill>
                  <a:schemeClr val="dk1"/>
                </a:solidFill>
                <a:latin typeface="Trebuchet MS"/>
                <a:ea typeface="Trebuchet MS"/>
                <a:cs typeface="Trebuchet MS"/>
                <a:sym typeface="Trebuchet MS"/>
              </a:rPr>
              <a:t> your Facilitator  about attending Capital One’s </a:t>
            </a:r>
            <a:r>
              <a:rPr b="1" i="0" lang="en" sz="1000" u="none" cap="none" strike="noStrike">
                <a:solidFill>
                  <a:schemeClr val="dk1"/>
                </a:solidFill>
                <a:latin typeface="Trebuchet MS"/>
                <a:ea typeface="Trebuchet MS"/>
                <a:cs typeface="Trebuchet MS"/>
                <a:sym typeface="Trebuchet MS"/>
              </a:rPr>
              <a:t>Savings training.</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Trebuchet MS"/>
              <a:ea typeface="Trebuchet MS"/>
              <a:cs typeface="Trebuchet MS"/>
              <a:sym typeface="Trebuchet MS"/>
            </a:endParaRPr>
          </a:p>
          <a:p>
            <a:pPr indent="0" lvl="0" marL="1016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rebuchet MS"/>
                <a:ea typeface="Trebuchet MS"/>
                <a:cs typeface="Trebuchet MS"/>
                <a:sym typeface="Trebuchet MS"/>
              </a:rPr>
              <a:t>Cancel subscriptions</a:t>
            </a:r>
            <a:r>
              <a:rPr b="0" i="0" lang="en" sz="1000" u="none" cap="none" strike="noStrike">
                <a:solidFill>
                  <a:schemeClr val="dk1"/>
                </a:solidFill>
                <a:latin typeface="Trebuchet MS"/>
                <a:ea typeface="Trebuchet MS"/>
                <a:cs typeface="Trebuchet MS"/>
                <a:sym typeface="Trebuchet MS"/>
              </a:rPr>
              <a:t> to underused apps, magazines or entertainment accounts.</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Trebuchet MS"/>
              <a:ea typeface="Trebuchet MS"/>
              <a:cs typeface="Trebuchet MS"/>
              <a:sym typeface="Trebuchet MS"/>
            </a:endParaRPr>
          </a:p>
          <a:p>
            <a:pPr indent="0" lvl="0" marL="1016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rebuchet MS"/>
                <a:ea typeface="Trebuchet MS"/>
                <a:cs typeface="Trebuchet MS"/>
                <a:sym typeface="Trebuchet MS"/>
              </a:rPr>
              <a:t>Compare prices </a:t>
            </a:r>
            <a:r>
              <a:rPr b="0" i="0" lang="en" sz="1000" u="none" cap="none" strike="noStrike">
                <a:solidFill>
                  <a:schemeClr val="dk1"/>
                </a:solidFill>
                <a:latin typeface="Trebuchet MS"/>
                <a:ea typeface="Trebuchet MS"/>
                <a:cs typeface="Trebuchet MS"/>
                <a:sym typeface="Trebuchet MS"/>
              </a:rPr>
              <a:t>for your insurance, phone plan and Internet.</a:t>
            </a:r>
            <a:endParaRPr b="0" i="0" sz="1100" u="none" cap="none" strike="noStrike">
              <a:solidFill>
                <a:srgbClr val="000000"/>
              </a:solidFill>
              <a:latin typeface="Arial"/>
              <a:ea typeface="Arial"/>
              <a:cs typeface="Arial"/>
              <a:sym typeface="Arial"/>
            </a:endParaRPr>
          </a:p>
          <a:p>
            <a:pPr indent="0" lvl="0" marL="10160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Trebuchet MS"/>
              <a:ea typeface="Trebuchet MS"/>
              <a:cs typeface="Trebuchet MS"/>
              <a:sym typeface="Trebuchet MS"/>
            </a:endParaRPr>
          </a:p>
          <a:p>
            <a:pPr indent="0" lvl="0" marL="1016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rebuchet MS"/>
                <a:ea typeface="Trebuchet MS"/>
                <a:cs typeface="Trebuchet MS"/>
                <a:sym typeface="Trebuchet MS"/>
              </a:rPr>
              <a:t>Check prices online</a:t>
            </a:r>
            <a:r>
              <a:rPr b="0" i="0" lang="en" sz="1000" u="none" cap="none" strike="noStrike">
                <a:solidFill>
                  <a:schemeClr val="dk1"/>
                </a:solidFill>
                <a:latin typeface="Trebuchet MS"/>
                <a:ea typeface="Trebuchet MS"/>
                <a:cs typeface="Trebuchet MS"/>
                <a:sym typeface="Trebuchet MS"/>
              </a:rPr>
              <a:t>, or use apps like Honey or Wikibuy.</a:t>
            </a:r>
            <a:endParaRPr b="0" i="0" sz="1100" u="none" cap="none" strike="noStrike">
              <a:solidFill>
                <a:srgbClr val="000000"/>
              </a:solidFill>
              <a:latin typeface="Arial"/>
              <a:ea typeface="Arial"/>
              <a:cs typeface="Arial"/>
              <a:sym typeface="Arial"/>
            </a:endParaRPr>
          </a:p>
        </p:txBody>
      </p:sp>
      <p:pic>
        <p:nvPicPr>
          <p:cNvPr id="1139" name="Google Shape;1139;p39"/>
          <p:cNvPicPr preferRelativeResize="0"/>
          <p:nvPr/>
        </p:nvPicPr>
        <p:blipFill rotWithShape="1">
          <a:blip r:embed="rId5">
            <a:alphaModFix/>
          </a:blip>
          <a:srcRect b="0" l="0" r="0" t="0"/>
          <a:stretch/>
        </p:blipFill>
        <p:spPr>
          <a:xfrm>
            <a:off x="7054387" y="1717123"/>
            <a:ext cx="161186" cy="161186"/>
          </a:xfrm>
          <a:prstGeom prst="rect">
            <a:avLst/>
          </a:prstGeom>
          <a:noFill/>
          <a:ln>
            <a:noFill/>
          </a:ln>
        </p:spPr>
      </p:pic>
      <p:pic>
        <p:nvPicPr>
          <p:cNvPr id="1140" name="Google Shape;1140;p39"/>
          <p:cNvPicPr preferRelativeResize="0"/>
          <p:nvPr/>
        </p:nvPicPr>
        <p:blipFill rotWithShape="1">
          <a:blip r:embed="rId5">
            <a:alphaModFix/>
          </a:blip>
          <a:srcRect b="0" l="0" r="0" t="0"/>
          <a:stretch/>
        </p:blipFill>
        <p:spPr>
          <a:xfrm>
            <a:off x="7054387" y="2171372"/>
            <a:ext cx="161186" cy="161186"/>
          </a:xfrm>
          <a:prstGeom prst="rect">
            <a:avLst/>
          </a:prstGeom>
          <a:noFill/>
          <a:ln>
            <a:noFill/>
          </a:ln>
        </p:spPr>
      </p:pic>
      <p:sp>
        <p:nvSpPr>
          <p:cNvPr id="1141" name="Google Shape;1141;p39"/>
          <p:cNvSpPr/>
          <p:nvPr/>
        </p:nvSpPr>
        <p:spPr>
          <a:xfrm>
            <a:off x="7814303" y="692598"/>
            <a:ext cx="1161600" cy="190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Trebuchet MS"/>
                <a:ea typeface="Trebuchet MS"/>
                <a:cs typeface="Trebuchet MS"/>
                <a:sym typeface="Trebuchet MS"/>
              </a:rPr>
              <a:t>Steps you can do now</a:t>
            </a:r>
            <a:endParaRPr b="0" i="0" sz="800" u="none" cap="none" strike="noStrike">
              <a:solidFill>
                <a:schemeClr val="dk1"/>
              </a:solidFill>
              <a:latin typeface="Trebuchet MS"/>
              <a:ea typeface="Trebuchet MS"/>
              <a:cs typeface="Trebuchet MS"/>
              <a:sym typeface="Trebuchet MS"/>
            </a:endParaRPr>
          </a:p>
        </p:txBody>
      </p:sp>
      <p:sp>
        <p:nvSpPr>
          <p:cNvPr id="1142" name="Google Shape;1142;p39"/>
          <p:cNvSpPr/>
          <p:nvPr/>
        </p:nvSpPr>
        <p:spPr>
          <a:xfrm>
            <a:off x="7814303" y="958496"/>
            <a:ext cx="1166100" cy="311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Trebuchet MS"/>
                <a:ea typeface="Trebuchet MS"/>
                <a:cs typeface="Trebuchet MS"/>
                <a:sym typeface="Trebuchet MS"/>
              </a:rPr>
              <a:t>Steps you can do in the future</a:t>
            </a:r>
            <a:endParaRPr b="0" i="0" sz="800" u="none" cap="none" strike="noStrike">
              <a:solidFill>
                <a:schemeClr val="dk1"/>
              </a:solidFill>
              <a:latin typeface="Trebuchet MS"/>
              <a:ea typeface="Trebuchet MS"/>
              <a:cs typeface="Trebuchet MS"/>
              <a:sym typeface="Trebuchet MS"/>
            </a:endParaRPr>
          </a:p>
        </p:txBody>
      </p:sp>
      <p:pic>
        <p:nvPicPr>
          <p:cNvPr id="1143" name="Google Shape;1143;p39"/>
          <p:cNvPicPr preferRelativeResize="0"/>
          <p:nvPr/>
        </p:nvPicPr>
        <p:blipFill rotWithShape="1">
          <a:blip r:embed="rId6">
            <a:alphaModFix/>
          </a:blip>
          <a:srcRect b="0" l="0" r="0" t="0"/>
          <a:stretch/>
        </p:blipFill>
        <p:spPr>
          <a:xfrm>
            <a:off x="7632413" y="711796"/>
            <a:ext cx="181488" cy="181488"/>
          </a:xfrm>
          <a:prstGeom prst="rect">
            <a:avLst/>
          </a:prstGeom>
          <a:noFill/>
          <a:ln>
            <a:noFill/>
          </a:ln>
        </p:spPr>
      </p:pic>
      <p:pic>
        <p:nvPicPr>
          <p:cNvPr id="1144" name="Google Shape;1144;p39"/>
          <p:cNvPicPr preferRelativeResize="0"/>
          <p:nvPr/>
        </p:nvPicPr>
        <p:blipFill rotWithShape="1">
          <a:blip r:embed="rId6">
            <a:alphaModFix/>
          </a:blip>
          <a:srcRect b="0" l="0" r="0" t="0"/>
          <a:stretch/>
        </p:blipFill>
        <p:spPr>
          <a:xfrm>
            <a:off x="7054387" y="1711398"/>
            <a:ext cx="181488" cy="181488"/>
          </a:xfrm>
          <a:prstGeom prst="rect">
            <a:avLst/>
          </a:prstGeom>
          <a:noFill/>
          <a:ln>
            <a:noFill/>
          </a:ln>
        </p:spPr>
      </p:pic>
      <p:pic>
        <p:nvPicPr>
          <p:cNvPr id="1145" name="Google Shape;1145;p39"/>
          <p:cNvPicPr preferRelativeResize="0"/>
          <p:nvPr/>
        </p:nvPicPr>
        <p:blipFill rotWithShape="1">
          <a:blip r:embed="rId6">
            <a:alphaModFix/>
          </a:blip>
          <a:srcRect b="0" l="0" r="0" t="0"/>
          <a:stretch/>
        </p:blipFill>
        <p:spPr>
          <a:xfrm>
            <a:off x="7054387" y="2178361"/>
            <a:ext cx="181488" cy="181488"/>
          </a:xfrm>
          <a:prstGeom prst="rect">
            <a:avLst/>
          </a:prstGeom>
          <a:noFill/>
          <a:ln>
            <a:noFill/>
          </a:ln>
        </p:spPr>
      </p:pic>
      <p:pic>
        <p:nvPicPr>
          <p:cNvPr id="1146" name="Google Shape;1146;p39"/>
          <p:cNvPicPr preferRelativeResize="0"/>
          <p:nvPr/>
        </p:nvPicPr>
        <p:blipFill rotWithShape="1">
          <a:blip r:embed="rId7">
            <a:alphaModFix/>
          </a:blip>
          <a:srcRect b="0" l="0" r="0" t="0"/>
          <a:stretch/>
        </p:blipFill>
        <p:spPr>
          <a:xfrm>
            <a:off x="7647720" y="1007909"/>
            <a:ext cx="150876" cy="150876"/>
          </a:xfrm>
          <a:prstGeom prst="rect">
            <a:avLst/>
          </a:prstGeom>
          <a:noFill/>
          <a:ln>
            <a:noFill/>
          </a:ln>
        </p:spPr>
      </p:pic>
      <p:pic>
        <p:nvPicPr>
          <p:cNvPr id="1147" name="Google Shape;1147;p39"/>
          <p:cNvPicPr preferRelativeResize="0"/>
          <p:nvPr/>
        </p:nvPicPr>
        <p:blipFill rotWithShape="1">
          <a:blip r:embed="rId7">
            <a:alphaModFix/>
          </a:blip>
          <a:srcRect b="0" l="0" r="0" t="0"/>
          <a:stretch/>
        </p:blipFill>
        <p:spPr>
          <a:xfrm>
            <a:off x="7054387" y="2639413"/>
            <a:ext cx="150876" cy="150876"/>
          </a:xfrm>
          <a:prstGeom prst="rect">
            <a:avLst/>
          </a:prstGeom>
          <a:noFill/>
          <a:ln>
            <a:noFill/>
          </a:ln>
        </p:spPr>
      </p:pic>
      <p:pic>
        <p:nvPicPr>
          <p:cNvPr id="1148" name="Google Shape;1148;p39"/>
          <p:cNvPicPr preferRelativeResize="0"/>
          <p:nvPr/>
        </p:nvPicPr>
        <p:blipFill rotWithShape="1">
          <a:blip r:embed="rId7">
            <a:alphaModFix/>
          </a:blip>
          <a:srcRect b="0" l="0" r="0" t="0"/>
          <a:stretch/>
        </p:blipFill>
        <p:spPr>
          <a:xfrm>
            <a:off x="7054387" y="3210913"/>
            <a:ext cx="150876" cy="150876"/>
          </a:xfrm>
          <a:prstGeom prst="rect">
            <a:avLst/>
          </a:prstGeom>
          <a:noFill/>
          <a:ln>
            <a:noFill/>
          </a:ln>
        </p:spPr>
      </p:pic>
      <p:pic>
        <p:nvPicPr>
          <p:cNvPr id="1149" name="Google Shape;1149;p39"/>
          <p:cNvPicPr preferRelativeResize="0"/>
          <p:nvPr/>
        </p:nvPicPr>
        <p:blipFill rotWithShape="1">
          <a:blip r:embed="rId7">
            <a:alphaModFix/>
          </a:blip>
          <a:srcRect b="0" l="0" r="0" t="0"/>
          <a:stretch/>
        </p:blipFill>
        <p:spPr>
          <a:xfrm>
            <a:off x="7054387" y="3810988"/>
            <a:ext cx="150876" cy="150876"/>
          </a:xfrm>
          <a:prstGeom prst="rect">
            <a:avLst/>
          </a:prstGeom>
          <a:noFill/>
          <a:ln>
            <a:noFill/>
          </a:ln>
        </p:spPr>
      </p:pic>
      <p:pic>
        <p:nvPicPr>
          <p:cNvPr id="1150" name="Google Shape;1150;p39"/>
          <p:cNvPicPr preferRelativeResize="0"/>
          <p:nvPr/>
        </p:nvPicPr>
        <p:blipFill rotWithShape="1">
          <a:blip r:embed="rId6">
            <a:alphaModFix/>
          </a:blip>
          <a:srcRect b="0" l="0" r="0" t="0"/>
          <a:stretch/>
        </p:blipFill>
        <p:spPr>
          <a:xfrm>
            <a:off x="2746088" y="1559636"/>
            <a:ext cx="181488" cy="181488"/>
          </a:xfrm>
          <a:prstGeom prst="rect">
            <a:avLst/>
          </a:prstGeom>
          <a:noFill/>
          <a:ln>
            <a:noFill/>
          </a:ln>
        </p:spPr>
      </p:pic>
      <p:pic>
        <p:nvPicPr>
          <p:cNvPr id="1151" name="Google Shape;1151;p39"/>
          <p:cNvPicPr preferRelativeResize="0"/>
          <p:nvPr/>
        </p:nvPicPr>
        <p:blipFill rotWithShape="1">
          <a:blip r:embed="rId6">
            <a:alphaModFix/>
          </a:blip>
          <a:srcRect b="0" l="0" r="0" t="0"/>
          <a:stretch/>
        </p:blipFill>
        <p:spPr>
          <a:xfrm>
            <a:off x="2746088" y="1740094"/>
            <a:ext cx="181488" cy="181488"/>
          </a:xfrm>
          <a:prstGeom prst="rect">
            <a:avLst/>
          </a:prstGeom>
          <a:noFill/>
          <a:ln>
            <a:noFill/>
          </a:ln>
        </p:spPr>
      </p:pic>
      <p:pic>
        <p:nvPicPr>
          <p:cNvPr id="1152" name="Google Shape;1152;p39"/>
          <p:cNvPicPr preferRelativeResize="0"/>
          <p:nvPr/>
        </p:nvPicPr>
        <p:blipFill rotWithShape="1">
          <a:blip r:embed="rId6">
            <a:alphaModFix/>
          </a:blip>
          <a:srcRect b="0" l="0" r="0" t="0"/>
          <a:stretch/>
        </p:blipFill>
        <p:spPr>
          <a:xfrm>
            <a:off x="2746088" y="1920553"/>
            <a:ext cx="181488" cy="181488"/>
          </a:xfrm>
          <a:prstGeom prst="rect">
            <a:avLst/>
          </a:prstGeom>
          <a:noFill/>
          <a:ln>
            <a:noFill/>
          </a:ln>
        </p:spPr>
      </p:pic>
      <p:pic>
        <p:nvPicPr>
          <p:cNvPr id="1153" name="Google Shape;1153;p39"/>
          <p:cNvPicPr preferRelativeResize="0"/>
          <p:nvPr/>
        </p:nvPicPr>
        <p:blipFill rotWithShape="1">
          <a:blip r:embed="rId7">
            <a:alphaModFix/>
          </a:blip>
          <a:srcRect b="0" l="0" r="0" t="0"/>
          <a:stretch/>
        </p:blipFill>
        <p:spPr>
          <a:xfrm>
            <a:off x="2746088" y="2101010"/>
            <a:ext cx="150876" cy="150876"/>
          </a:xfrm>
          <a:prstGeom prst="rect">
            <a:avLst/>
          </a:prstGeom>
          <a:noFill/>
          <a:ln>
            <a:noFill/>
          </a:ln>
        </p:spPr>
      </p:pic>
      <p:pic>
        <p:nvPicPr>
          <p:cNvPr id="1154" name="Google Shape;1154;p39"/>
          <p:cNvPicPr preferRelativeResize="0"/>
          <p:nvPr/>
        </p:nvPicPr>
        <p:blipFill rotWithShape="1">
          <a:blip r:embed="rId7">
            <a:alphaModFix/>
          </a:blip>
          <a:srcRect b="0" l="0" r="0" t="0"/>
          <a:stretch/>
        </p:blipFill>
        <p:spPr>
          <a:xfrm>
            <a:off x="2746088" y="2250856"/>
            <a:ext cx="150876" cy="150876"/>
          </a:xfrm>
          <a:prstGeom prst="rect">
            <a:avLst/>
          </a:prstGeom>
          <a:noFill/>
          <a:ln>
            <a:noFill/>
          </a:ln>
        </p:spPr>
      </p:pic>
      <p:pic>
        <p:nvPicPr>
          <p:cNvPr id="1155" name="Google Shape;1155;p39"/>
          <p:cNvPicPr preferRelativeResize="0"/>
          <p:nvPr/>
        </p:nvPicPr>
        <p:blipFill rotWithShape="1">
          <a:blip r:embed="rId6">
            <a:alphaModFix/>
          </a:blip>
          <a:srcRect b="0" l="0" r="0" t="0"/>
          <a:stretch/>
        </p:blipFill>
        <p:spPr>
          <a:xfrm>
            <a:off x="2746088" y="2438318"/>
            <a:ext cx="181488" cy="181488"/>
          </a:xfrm>
          <a:prstGeom prst="rect">
            <a:avLst/>
          </a:prstGeom>
          <a:noFill/>
          <a:ln>
            <a:noFill/>
          </a:ln>
        </p:spPr>
      </p:pic>
      <p:pic>
        <p:nvPicPr>
          <p:cNvPr id="1156" name="Google Shape;1156;p39"/>
          <p:cNvPicPr preferRelativeResize="0"/>
          <p:nvPr/>
        </p:nvPicPr>
        <p:blipFill rotWithShape="1">
          <a:blip r:embed="rId6">
            <a:alphaModFix/>
          </a:blip>
          <a:srcRect b="0" l="0" r="0" t="0"/>
          <a:stretch/>
        </p:blipFill>
        <p:spPr>
          <a:xfrm>
            <a:off x="2746088" y="2607029"/>
            <a:ext cx="181488" cy="181488"/>
          </a:xfrm>
          <a:prstGeom prst="rect">
            <a:avLst/>
          </a:prstGeom>
          <a:noFill/>
          <a:ln>
            <a:noFill/>
          </a:ln>
        </p:spPr>
      </p:pic>
      <p:pic>
        <p:nvPicPr>
          <p:cNvPr id="1157" name="Google Shape;1157;p39"/>
          <p:cNvPicPr preferRelativeResize="0"/>
          <p:nvPr/>
        </p:nvPicPr>
        <p:blipFill rotWithShape="1">
          <a:blip r:embed="rId7">
            <a:alphaModFix/>
          </a:blip>
          <a:srcRect b="0" l="0" r="0" t="0"/>
          <a:stretch/>
        </p:blipFill>
        <p:spPr>
          <a:xfrm>
            <a:off x="2746088" y="2775741"/>
            <a:ext cx="150876" cy="150876"/>
          </a:xfrm>
          <a:prstGeom prst="rect">
            <a:avLst/>
          </a:prstGeom>
          <a:noFill/>
          <a:ln>
            <a:noFill/>
          </a:ln>
        </p:spPr>
      </p:pic>
      <p:pic>
        <p:nvPicPr>
          <p:cNvPr id="1158" name="Google Shape;1158;p39"/>
          <p:cNvPicPr preferRelativeResize="0"/>
          <p:nvPr/>
        </p:nvPicPr>
        <p:blipFill rotWithShape="1">
          <a:blip r:embed="rId7">
            <a:alphaModFix/>
          </a:blip>
          <a:srcRect b="0" l="0" r="0" t="0"/>
          <a:stretch/>
        </p:blipFill>
        <p:spPr>
          <a:xfrm>
            <a:off x="2746088" y="2913841"/>
            <a:ext cx="150876" cy="150876"/>
          </a:xfrm>
          <a:prstGeom prst="rect">
            <a:avLst/>
          </a:prstGeom>
          <a:noFill/>
          <a:ln>
            <a:noFill/>
          </a:ln>
        </p:spPr>
      </p:pic>
      <p:pic>
        <p:nvPicPr>
          <p:cNvPr id="1159" name="Google Shape;1159;p39"/>
          <p:cNvPicPr preferRelativeResize="0"/>
          <p:nvPr/>
        </p:nvPicPr>
        <p:blipFill rotWithShape="1">
          <a:blip r:embed="rId7">
            <a:alphaModFix/>
          </a:blip>
          <a:srcRect b="0" l="0" r="0" t="0"/>
          <a:stretch/>
        </p:blipFill>
        <p:spPr>
          <a:xfrm>
            <a:off x="2746088" y="3051940"/>
            <a:ext cx="150876" cy="150876"/>
          </a:xfrm>
          <a:prstGeom prst="rect">
            <a:avLst/>
          </a:prstGeom>
          <a:noFill/>
          <a:ln>
            <a:noFill/>
          </a:ln>
        </p:spPr>
      </p:pic>
      <p:pic>
        <p:nvPicPr>
          <p:cNvPr id="1160" name="Google Shape;1160;p39"/>
          <p:cNvPicPr preferRelativeResize="0"/>
          <p:nvPr/>
        </p:nvPicPr>
        <p:blipFill rotWithShape="1">
          <a:blip r:embed="rId7">
            <a:alphaModFix/>
          </a:blip>
          <a:srcRect b="0" l="0" r="0" t="0"/>
          <a:stretch/>
        </p:blipFill>
        <p:spPr>
          <a:xfrm>
            <a:off x="2746088" y="3190040"/>
            <a:ext cx="150876" cy="150876"/>
          </a:xfrm>
          <a:prstGeom prst="rect">
            <a:avLst/>
          </a:prstGeom>
          <a:noFill/>
          <a:ln>
            <a:noFill/>
          </a:ln>
        </p:spPr>
      </p:pic>
      <p:pic>
        <p:nvPicPr>
          <p:cNvPr id="1161" name="Google Shape;1161;p39"/>
          <p:cNvPicPr preferRelativeResize="0"/>
          <p:nvPr/>
        </p:nvPicPr>
        <p:blipFill rotWithShape="1">
          <a:blip r:embed="rId6">
            <a:alphaModFix/>
          </a:blip>
          <a:srcRect b="0" l="0" r="0" t="0"/>
          <a:stretch/>
        </p:blipFill>
        <p:spPr>
          <a:xfrm>
            <a:off x="2746088" y="3384269"/>
            <a:ext cx="181488" cy="181488"/>
          </a:xfrm>
          <a:prstGeom prst="rect">
            <a:avLst/>
          </a:prstGeom>
          <a:noFill/>
          <a:ln>
            <a:noFill/>
          </a:ln>
        </p:spPr>
      </p:pic>
      <p:pic>
        <p:nvPicPr>
          <p:cNvPr id="1162" name="Google Shape;1162;p39"/>
          <p:cNvPicPr preferRelativeResize="0"/>
          <p:nvPr/>
        </p:nvPicPr>
        <p:blipFill rotWithShape="1">
          <a:blip r:embed="rId7">
            <a:alphaModFix/>
          </a:blip>
          <a:srcRect b="0" l="0" r="0" t="0"/>
          <a:stretch/>
        </p:blipFill>
        <p:spPr>
          <a:xfrm>
            <a:off x="2746088" y="3572984"/>
            <a:ext cx="150876" cy="150876"/>
          </a:xfrm>
          <a:prstGeom prst="rect">
            <a:avLst/>
          </a:prstGeom>
          <a:noFill/>
          <a:ln>
            <a:noFill/>
          </a:ln>
        </p:spPr>
      </p:pic>
      <p:pic>
        <p:nvPicPr>
          <p:cNvPr id="1163" name="Google Shape;1163;p39"/>
          <p:cNvPicPr preferRelativeResize="0"/>
          <p:nvPr/>
        </p:nvPicPr>
        <p:blipFill rotWithShape="1">
          <a:blip r:embed="rId7">
            <a:alphaModFix/>
          </a:blip>
          <a:srcRect b="0" l="0" r="0" t="0"/>
          <a:stretch/>
        </p:blipFill>
        <p:spPr>
          <a:xfrm>
            <a:off x="2746088" y="3731086"/>
            <a:ext cx="150876" cy="150876"/>
          </a:xfrm>
          <a:prstGeom prst="rect">
            <a:avLst/>
          </a:prstGeom>
          <a:noFill/>
          <a:ln>
            <a:noFill/>
          </a:ln>
        </p:spPr>
      </p:pic>
      <p:pic>
        <p:nvPicPr>
          <p:cNvPr id="1164" name="Google Shape;1164;p39"/>
          <p:cNvPicPr preferRelativeResize="0"/>
          <p:nvPr/>
        </p:nvPicPr>
        <p:blipFill rotWithShape="1">
          <a:blip r:embed="rId7">
            <a:alphaModFix/>
          </a:blip>
          <a:srcRect b="0" l="0" r="0" t="0"/>
          <a:stretch/>
        </p:blipFill>
        <p:spPr>
          <a:xfrm>
            <a:off x="2746088" y="3889188"/>
            <a:ext cx="150876" cy="150876"/>
          </a:xfrm>
          <a:prstGeom prst="rect">
            <a:avLst/>
          </a:prstGeom>
          <a:noFill/>
          <a:ln>
            <a:noFill/>
          </a:ln>
        </p:spPr>
      </p:pic>
      <p:pic>
        <p:nvPicPr>
          <p:cNvPr id="1165" name="Google Shape;1165;p39"/>
          <p:cNvPicPr preferRelativeResize="0"/>
          <p:nvPr/>
        </p:nvPicPr>
        <p:blipFill rotWithShape="1">
          <a:blip r:embed="rId7">
            <a:alphaModFix/>
          </a:blip>
          <a:srcRect b="0" l="0" r="0" t="0"/>
          <a:stretch/>
        </p:blipFill>
        <p:spPr>
          <a:xfrm>
            <a:off x="2746088" y="4047290"/>
            <a:ext cx="150876" cy="150876"/>
          </a:xfrm>
          <a:prstGeom prst="rect">
            <a:avLst/>
          </a:prstGeom>
          <a:noFill/>
          <a:ln>
            <a:noFill/>
          </a:ln>
        </p:spPr>
      </p:pic>
      <p:pic>
        <p:nvPicPr>
          <p:cNvPr id="1166" name="Google Shape;1166;p39"/>
          <p:cNvPicPr preferRelativeResize="0"/>
          <p:nvPr/>
        </p:nvPicPr>
        <p:blipFill rotWithShape="1">
          <a:blip r:embed="rId6">
            <a:alphaModFix/>
          </a:blip>
          <a:srcRect b="0" l="0" r="0" t="0"/>
          <a:stretch/>
        </p:blipFill>
        <p:spPr>
          <a:xfrm>
            <a:off x="2746088" y="4277238"/>
            <a:ext cx="181488" cy="181488"/>
          </a:xfrm>
          <a:prstGeom prst="rect">
            <a:avLst/>
          </a:prstGeom>
          <a:noFill/>
          <a:ln>
            <a:noFill/>
          </a:ln>
        </p:spPr>
      </p:pic>
      <p:pic>
        <p:nvPicPr>
          <p:cNvPr id="1167" name="Google Shape;1167;p39"/>
          <p:cNvPicPr preferRelativeResize="0"/>
          <p:nvPr/>
        </p:nvPicPr>
        <p:blipFill rotWithShape="1">
          <a:blip r:embed="rId7">
            <a:alphaModFix/>
          </a:blip>
          <a:srcRect b="0" l="0" r="0" t="0"/>
          <a:stretch/>
        </p:blipFill>
        <p:spPr>
          <a:xfrm>
            <a:off x="2746088" y="4444521"/>
            <a:ext cx="150876" cy="150876"/>
          </a:xfrm>
          <a:prstGeom prst="rect">
            <a:avLst/>
          </a:prstGeom>
          <a:noFill/>
          <a:ln>
            <a:noFill/>
          </a:ln>
        </p:spPr>
      </p:pic>
      <p:pic>
        <p:nvPicPr>
          <p:cNvPr id="1168" name="Google Shape;1168;p39"/>
          <p:cNvPicPr preferRelativeResize="0"/>
          <p:nvPr/>
        </p:nvPicPr>
        <p:blipFill rotWithShape="1">
          <a:blip r:embed="rId7">
            <a:alphaModFix/>
          </a:blip>
          <a:srcRect b="0" l="0" r="0" t="0"/>
          <a:stretch/>
        </p:blipFill>
        <p:spPr>
          <a:xfrm>
            <a:off x="2746088" y="4581192"/>
            <a:ext cx="150876" cy="150876"/>
          </a:xfrm>
          <a:prstGeom prst="rect">
            <a:avLst/>
          </a:prstGeom>
          <a:noFill/>
          <a:ln>
            <a:noFill/>
          </a:ln>
        </p:spPr>
      </p:pic>
      <p:pic>
        <p:nvPicPr>
          <p:cNvPr id="1169" name="Google Shape;1169;p39"/>
          <p:cNvPicPr preferRelativeResize="0"/>
          <p:nvPr/>
        </p:nvPicPr>
        <p:blipFill rotWithShape="1">
          <a:blip r:embed="rId7">
            <a:alphaModFix/>
          </a:blip>
          <a:srcRect b="0" l="0" r="0" t="0"/>
          <a:stretch/>
        </p:blipFill>
        <p:spPr>
          <a:xfrm>
            <a:off x="2746088" y="4717863"/>
            <a:ext cx="150876" cy="150876"/>
          </a:xfrm>
          <a:prstGeom prst="rect">
            <a:avLst/>
          </a:prstGeom>
          <a:noFill/>
          <a:ln>
            <a:noFill/>
          </a:ln>
        </p:spPr>
      </p:pic>
      <p:pic>
        <p:nvPicPr>
          <p:cNvPr id="1170" name="Google Shape;1170;p39"/>
          <p:cNvPicPr preferRelativeResize="0"/>
          <p:nvPr/>
        </p:nvPicPr>
        <p:blipFill rotWithShape="1">
          <a:blip r:embed="rId8">
            <a:alphaModFix/>
          </a:blip>
          <a:srcRect b="0" l="0" r="0" t="0"/>
          <a:stretch/>
        </p:blipFill>
        <p:spPr>
          <a:xfrm>
            <a:off x="647427" y="3418852"/>
            <a:ext cx="1949756" cy="742764"/>
          </a:xfrm>
          <a:prstGeom prst="rect">
            <a:avLst/>
          </a:prstGeom>
          <a:noFill/>
          <a:ln>
            <a:noFill/>
          </a:ln>
        </p:spPr>
      </p:pic>
      <p:pic>
        <p:nvPicPr>
          <p:cNvPr id="1171" name="Google Shape;1171;p39"/>
          <p:cNvPicPr preferRelativeResize="0"/>
          <p:nvPr/>
        </p:nvPicPr>
        <p:blipFill rotWithShape="1">
          <a:blip r:embed="rId9">
            <a:alphaModFix/>
          </a:blip>
          <a:srcRect b="0" l="0" r="0" t="0"/>
          <a:stretch/>
        </p:blipFill>
        <p:spPr>
          <a:xfrm>
            <a:off x="647426" y="4298485"/>
            <a:ext cx="1949756" cy="742764"/>
          </a:xfrm>
          <a:prstGeom prst="rect">
            <a:avLst/>
          </a:prstGeom>
          <a:noFill/>
          <a:ln>
            <a:noFill/>
          </a:ln>
        </p:spPr>
      </p:pic>
      <p:sp>
        <p:nvSpPr>
          <p:cNvPr id="1172" name="Google Shape;1172;p39"/>
          <p:cNvSpPr txBox="1"/>
          <p:nvPr/>
        </p:nvSpPr>
        <p:spPr>
          <a:xfrm>
            <a:off x="6811765" y="4818852"/>
            <a:ext cx="2057400" cy="2739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chemeClr val="dk1"/>
                </a:solidFill>
                <a:latin typeface="Trebuchet MS"/>
                <a:ea typeface="Trebuchet MS"/>
                <a:cs typeface="Trebuchet MS"/>
                <a:sym typeface="Trebuchet MS"/>
              </a:rPr>
              <a:t>‹#›</a:t>
            </a:fld>
            <a:endParaRPr b="0" i="0" sz="1100" u="none" cap="none" strike="noStrike">
              <a:solidFill>
                <a:schemeClr val="dk1"/>
              </a:solidFill>
              <a:latin typeface="Trebuchet MS"/>
              <a:ea typeface="Trebuchet MS"/>
              <a:cs typeface="Trebuchet MS"/>
              <a:sym typeface="Trebuchet MS"/>
            </a:endParaRPr>
          </a:p>
        </p:txBody>
      </p:sp>
      <p:pic>
        <p:nvPicPr>
          <p:cNvPr id="1173" name="Google Shape;1173;p39"/>
          <p:cNvPicPr preferRelativeResize="0"/>
          <p:nvPr/>
        </p:nvPicPr>
        <p:blipFill rotWithShape="1">
          <a:blip r:embed="rId10">
            <a:alphaModFix/>
          </a:blip>
          <a:srcRect b="81475" l="83041" r="14331" t="13668"/>
          <a:stretch/>
        </p:blipFill>
        <p:spPr>
          <a:xfrm>
            <a:off x="5304750" y="692599"/>
            <a:ext cx="448027" cy="466174"/>
          </a:xfrm>
          <a:prstGeom prst="rect">
            <a:avLst/>
          </a:prstGeom>
          <a:noFill/>
          <a:ln>
            <a:noFill/>
          </a:ln>
        </p:spPr>
      </p:pic>
      <p:pic>
        <p:nvPicPr>
          <p:cNvPr id="1174" name="Google Shape;1174;p39"/>
          <p:cNvPicPr preferRelativeResize="0"/>
          <p:nvPr/>
        </p:nvPicPr>
        <p:blipFill rotWithShape="1">
          <a:blip r:embed="rId11">
            <a:alphaModFix/>
          </a:blip>
          <a:srcRect b="0" l="0" r="0" t="0"/>
          <a:stretch/>
        </p:blipFill>
        <p:spPr>
          <a:xfrm>
            <a:off x="0" y="-42675"/>
            <a:ext cx="9144000" cy="5186176"/>
          </a:xfrm>
          <a:prstGeom prst="rect">
            <a:avLst/>
          </a:prstGeom>
          <a:noFill/>
          <a:ln>
            <a:noFill/>
          </a:ln>
        </p:spPr>
      </p:pic>
      <p:sp>
        <p:nvSpPr>
          <p:cNvPr id="1175" name="Google Shape;1175;p39"/>
          <p:cNvSpPr/>
          <p:nvPr/>
        </p:nvSpPr>
        <p:spPr>
          <a:xfrm>
            <a:off x="8557475" y="4659288"/>
            <a:ext cx="311700" cy="3402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39"/>
          <p:cNvSpPr/>
          <p:nvPr/>
        </p:nvSpPr>
        <p:spPr>
          <a:xfrm>
            <a:off x="6991275" y="2063300"/>
            <a:ext cx="1989000" cy="4662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39"/>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632" name="Shape 632"/>
        <p:cNvGrpSpPr/>
        <p:nvPr/>
      </p:nvGrpSpPr>
      <p:grpSpPr>
        <a:xfrm>
          <a:off x="0" y="0"/>
          <a:ext cx="0" cy="0"/>
          <a:chOff x="0" y="0"/>
          <a:chExt cx="0" cy="0"/>
        </a:xfrm>
      </p:grpSpPr>
      <p:sp>
        <p:nvSpPr>
          <p:cNvPr id="633" name="Google Shape;633;p4"/>
          <p:cNvSpPr/>
          <p:nvPr/>
        </p:nvSpPr>
        <p:spPr>
          <a:xfrm>
            <a:off x="3231175" y="3642272"/>
            <a:ext cx="2681700" cy="932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Trebuchet MS"/>
                <a:ea typeface="Trebuchet MS"/>
                <a:cs typeface="Trebuchet MS"/>
                <a:sym typeface="Trebuchet MS"/>
              </a:rPr>
              <a:t>Type your name in the “Chat” function</a:t>
            </a:r>
            <a:endParaRPr b="0" i="0" sz="2100" u="none" cap="none" strike="noStrike">
              <a:solidFill>
                <a:schemeClr val="dk1"/>
              </a:solidFill>
              <a:latin typeface="Trebuchet MS"/>
              <a:ea typeface="Trebuchet MS"/>
              <a:cs typeface="Trebuchet MS"/>
              <a:sym typeface="Trebuchet MS"/>
            </a:endParaRPr>
          </a:p>
        </p:txBody>
      </p:sp>
      <p:sp>
        <p:nvSpPr>
          <p:cNvPr id="634" name="Google Shape;634;p4"/>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635" name="Google Shape;635;p4"/>
          <p:cNvPicPr preferRelativeResize="0"/>
          <p:nvPr/>
        </p:nvPicPr>
        <p:blipFill rotWithShape="1">
          <a:blip r:embed="rId3">
            <a:alphaModFix/>
          </a:blip>
          <a:srcRect b="30412" l="24356" r="25465" t="25972"/>
          <a:stretch/>
        </p:blipFill>
        <p:spPr>
          <a:xfrm>
            <a:off x="1366538" y="202875"/>
            <a:ext cx="6587491" cy="3220538"/>
          </a:xfrm>
          <a:prstGeom prst="rect">
            <a:avLst/>
          </a:prstGeom>
          <a:noFill/>
          <a:ln>
            <a:noFill/>
          </a:ln>
        </p:spPr>
      </p:pic>
      <p:pic>
        <p:nvPicPr>
          <p:cNvPr id="636" name="Google Shape;636;p4"/>
          <p:cNvPicPr preferRelativeResize="0"/>
          <p:nvPr/>
        </p:nvPicPr>
        <p:blipFill>
          <a:blip r:embed="rId4">
            <a:alphaModFix/>
          </a:blip>
          <a:stretch>
            <a:fillRect/>
          </a:stretch>
        </p:blipFill>
        <p:spPr>
          <a:xfrm>
            <a:off x="8068925" y="78600"/>
            <a:ext cx="1006875" cy="5544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pic>
        <p:nvPicPr>
          <p:cNvPr id="1182" name="Google Shape;1182;p40"/>
          <p:cNvPicPr preferRelativeResize="0"/>
          <p:nvPr/>
        </p:nvPicPr>
        <p:blipFill rotWithShape="1">
          <a:blip r:embed="rId3">
            <a:alphaModFix/>
          </a:blip>
          <a:srcRect b="39582" l="32341" r="22579" t="41084"/>
          <a:stretch/>
        </p:blipFill>
        <p:spPr>
          <a:xfrm>
            <a:off x="276575" y="1589250"/>
            <a:ext cx="8365349" cy="2894524"/>
          </a:xfrm>
          <a:prstGeom prst="rect">
            <a:avLst/>
          </a:prstGeom>
          <a:noFill/>
          <a:ln>
            <a:noFill/>
          </a:ln>
        </p:spPr>
      </p:pic>
      <p:sp>
        <p:nvSpPr>
          <p:cNvPr id="1183" name="Google Shape;1183;p40"/>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a:t>Break It Down! </a:t>
            </a:r>
            <a:endParaRPr/>
          </a:p>
        </p:txBody>
      </p:sp>
      <p:sp>
        <p:nvSpPr>
          <p:cNvPr id="1184" name="Google Shape;1184;p40"/>
          <p:cNvSpPr txBox="1"/>
          <p:nvPr/>
        </p:nvSpPr>
        <p:spPr>
          <a:xfrm>
            <a:off x="1082850" y="2890763"/>
            <a:ext cx="5768100" cy="45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omic Sans MS"/>
                <a:ea typeface="Comic Sans MS"/>
                <a:cs typeface="Comic Sans MS"/>
                <a:sym typeface="Comic Sans MS"/>
              </a:rPr>
              <a:t>Make more regular payments throughout the month </a:t>
            </a:r>
            <a:endParaRPr b="0" i="0" sz="1600" u="none" cap="none" strike="noStrike">
              <a:solidFill>
                <a:srgbClr val="000000"/>
              </a:solidFill>
              <a:latin typeface="Comic Sans MS"/>
              <a:ea typeface="Comic Sans MS"/>
              <a:cs typeface="Comic Sans MS"/>
              <a:sym typeface="Comic Sans MS"/>
            </a:endParaRPr>
          </a:p>
        </p:txBody>
      </p:sp>
      <p:sp>
        <p:nvSpPr>
          <p:cNvPr id="1185" name="Google Shape;1185;p40"/>
          <p:cNvSpPr txBox="1"/>
          <p:nvPr/>
        </p:nvSpPr>
        <p:spPr>
          <a:xfrm>
            <a:off x="1082850" y="3272675"/>
            <a:ext cx="3415200" cy="45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omic Sans MS"/>
                <a:ea typeface="Comic Sans MS"/>
                <a:cs typeface="Comic Sans MS"/>
                <a:sym typeface="Comic Sans MS"/>
              </a:rPr>
              <a:t>Setting up automatic payments </a:t>
            </a:r>
            <a:endParaRPr b="0" i="0" sz="1600" u="none" cap="none" strike="noStrike">
              <a:solidFill>
                <a:srgbClr val="000000"/>
              </a:solidFill>
              <a:latin typeface="Comic Sans MS"/>
              <a:ea typeface="Comic Sans MS"/>
              <a:cs typeface="Comic Sans MS"/>
              <a:sym typeface="Comic Sans MS"/>
            </a:endParaRPr>
          </a:p>
        </p:txBody>
      </p:sp>
      <p:sp>
        <p:nvSpPr>
          <p:cNvPr id="1186" name="Google Shape;1186;p40"/>
          <p:cNvSpPr txBox="1"/>
          <p:nvPr/>
        </p:nvSpPr>
        <p:spPr>
          <a:xfrm>
            <a:off x="-3789950" y="1853325"/>
            <a:ext cx="7346700" cy="85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187" name="Google Shape;1187;p40"/>
          <p:cNvSpPr txBox="1"/>
          <p:nvPr/>
        </p:nvSpPr>
        <p:spPr>
          <a:xfrm>
            <a:off x="1169700" y="3681625"/>
            <a:ext cx="5594400" cy="85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1" lang="en" sz="1600" u="none" cap="none" strike="noStrike">
                <a:solidFill>
                  <a:srgbClr val="000000"/>
                </a:solidFill>
                <a:latin typeface="Comic Sans MS"/>
                <a:ea typeface="Comic Sans MS"/>
                <a:cs typeface="Comic Sans MS"/>
                <a:sym typeface="Comic Sans MS"/>
              </a:rPr>
              <a:t>At home after putting the kids down for bedtime</a:t>
            </a:r>
            <a:endParaRPr b="0" i="1" sz="1600" u="none" cap="none" strike="noStrike">
              <a:solidFill>
                <a:srgbClr val="000000"/>
              </a:solidFill>
              <a:latin typeface="Comic Sans MS"/>
              <a:ea typeface="Comic Sans MS"/>
              <a:cs typeface="Comic Sans MS"/>
              <a:sym typeface="Comic Sans MS"/>
            </a:endParaRPr>
          </a:p>
        </p:txBody>
      </p:sp>
      <p:sp>
        <p:nvSpPr>
          <p:cNvPr id="1188" name="Google Shape;1188;p40"/>
          <p:cNvSpPr txBox="1"/>
          <p:nvPr/>
        </p:nvSpPr>
        <p:spPr>
          <a:xfrm>
            <a:off x="7038475" y="2890775"/>
            <a:ext cx="1353600" cy="85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ic Sans MS"/>
                <a:ea typeface="Comic Sans MS"/>
                <a:cs typeface="Comic Sans MS"/>
                <a:sym typeface="Comic Sans MS"/>
              </a:rPr>
              <a:t>11/20</a:t>
            </a:r>
            <a:endParaRPr b="0"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ic Sans MS"/>
                <a:ea typeface="Comic Sans MS"/>
                <a:cs typeface="Comic Sans MS"/>
                <a:sym typeface="Comic Sans MS"/>
              </a:rPr>
              <a:t>At 10:30 pm</a:t>
            </a:r>
            <a:endParaRPr b="0" i="0" sz="1400" u="none" cap="none" strike="noStrike">
              <a:solidFill>
                <a:srgbClr val="000000"/>
              </a:solidFill>
              <a:latin typeface="Comic Sans MS"/>
              <a:ea typeface="Comic Sans MS"/>
              <a:cs typeface="Comic Sans MS"/>
              <a:sym typeface="Comic Sans MS"/>
            </a:endParaRPr>
          </a:p>
        </p:txBody>
      </p:sp>
      <p:sp>
        <p:nvSpPr>
          <p:cNvPr id="1189" name="Google Shape;1189;p40"/>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41"/>
          <p:cNvSpPr txBox="1"/>
          <p:nvPr>
            <p:ph idx="4294967295" type="title"/>
          </p:nvPr>
        </p:nvSpPr>
        <p:spPr>
          <a:xfrm>
            <a:off x="2263133" y="1388803"/>
            <a:ext cx="5969700" cy="932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100"/>
              <a:buFont typeface="Trebuchet MS"/>
              <a:buNone/>
            </a:pPr>
            <a:r>
              <a:rPr i="1" lang="en" sz="2100">
                <a:solidFill>
                  <a:schemeClr val="dk1"/>
                </a:solidFill>
              </a:rPr>
              <a:t>Visualize</a:t>
            </a:r>
            <a:r>
              <a:rPr b="0" lang="en" sz="2100">
                <a:solidFill>
                  <a:schemeClr val="dk1"/>
                </a:solidFill>
              </a:rPr>
              <a:t> what it will look like to reach your Destination. What are you wearing, feeling, thinking? Who’s with you? </a:t>
            </a:r>
            <a:br>
              <a:rPr b="0" lang="en" sz="2100">
                <a:solidFill>
                  <a:schemeClr val="dk1"/>
                </a:solidFill>
              </a:rPr>
            </a:br>
            <a:br>
              <a:rPr b="0" lang="en" sz="2100">
                <a:solidFill>
                  <a:schemeClr val="dk1"/>
                </a:solidFill>
              </a:rPr>
            </a:br>
            <a:endParaRPr b="0" sz="2100">
              <a:solidFill>
                <a:schemeClr val="dk1"/>
              </a:solidFill>
            </a:endParaRPr>
          </a:p>
        </p:txBody>
      </p:sp>
      <p:pic>
        <p:nvPicPr>
          <p:cNvPr id="1196" name="Google Shape;1196;p41"/>
          <p:cNvPicPr preferRelativeResize="0"/>
          <p:nvPr/>
        </p:nvPicPr>
        <p:blipFill rotWithShape="1">
          <a:blip r:embed="rId3">
            <a:alphaModFix/>
          </a:blip>
          <a:srcRect b="0" l="0" r="0" t="0"/>
          <a:stretch/>
        </p:blipFill>
        <p:spPr>
          <a:xfrm flipH="1">
            <a:off x="250057" y="1774526"/>
            <a:ext cx="1905000" cy="1905000"/>
          </a:xfrm>
          <a:prstGeom prst="rect">
            <a:avLst/>
          </a:prstGeom>
          <a:noFill/>
          <a:ln>
            <a:noFill/>
          </a:ln>
        </p:spPr>
      </p:pic>
      <p:sp>
        <p:nvSpPr>
          <p:cNvPr id="1197" name="Google Shape;1197;p41"/>
          <p:cNvSpPr txBox="1"/>
          <p:nvPr/>
        </p:nvSpPr>
        <p:spPr>
          <a:xfrm>
            <a:off x="205133" y="4482067"/>
            <a:ext cx="8027700" cy="315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Trebuchet MS"/>
                <a:ea typeface="Trebuchet MS"/>
                <a:cs typeface="Trebuchet MS"/>
                <a:sym typeface="Trebuchet MS"/>
              </a:rPr>
              <a:t>Information Source: Duckworth, A. L., Kirby, T., Gollwitzer, A., &amp; Oettingen, G. (2013). From Fantasy to Action: Mental Contrasting with Implementation Intentions (MCII) Improves Academic Performance in Children. </a:t>
            </a:r>
            <a:r>
              <a:rPr b="0" i="1" lang="en" sz="800" u="none" cap="none" strike="noStrike">
                <a:solidFill>
                  <a:schemeClr val="dk1"/>
                </a:solidFill>
                <a:latin typeface="Trebuchet MS"/>
                <a:ea typeface="Trebuchet MS"/>
                <a:cs typeface="Trebuchet MS"/>
                <a:sym typeface="Trebuchet MS"/>
              </a:rPr>
              <a:t>Social psychological and personality science</a:t>
            </a:r>
            <a:r>
              <a:rPr b="0" i="0" lang="en" sz="800" u="none" cap="none" strike="noStrike">
                <a:solidFill>
                  <a:schemeClr val="dk1"/>
                </a:solidFill>
                <a:latin typeface="Trebuchet MS"/>
                <a:ea typeface="Trebuchet MS"/>
                <a:cs typeface="Trebuchet MS"/>
                <a:sym typeface="Trebuchet MS"/>
              </a:rPr>
              <a:t>,</a:t>
            </a:r>
            <a:endParaRPr b="0" i="0" sz="1100" u="none" cap="none" strike="noStrike">
              <a:solidFill>
                <a:srgbClr val="000000"/>
              </a:solidFill>
              <a:latin typeface="Arial"/>
              <a:ea typeface="Arial"/>
              <a:cs typeface="Arial"/>
              <a:sym typeface="Arial"/>
            </a:endParaRPr>
          </a:p>
        </p:txBody>
      </p:sp>
      <p:sp>
        <p:nvSpPr>
          <p:cNvPr id="1198" name="Google Shape;1198;p41"/>
          <p:cNvSpPr/>
          <p:nvPr/>
        </p:nvSpPr>
        <p:spPr>
          <a:xfrm>
            <a:off x="5805856" y="2403612"/>
            <a:ext cx="2484648" cy="1877472"/>
          </a:xfrm>
          <a:prstGeom prst="cloud">
            <a:avLst/>
          </a:prstGeom>
          <a:solidFill>
            <a:schemeClr val="accent1"/>
          </a:solidFill>
          <a:ln cap="flat" cmpd="sng" w="12700">
            <a:solidFill>
              <a:srgbClr val="052D4C"/>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1" lang="en" sz="1400" u="none" cap="none" strike="noStrike">
                <a:solidFill>
                  <a:srgbClr val="FFC000"/>
                </a:solidFill>
                <a:latin typeface="Trebuchet MS"/>
                <a:ea typeface="Trebuchet MS"/>
                <a:cs typeface="Trebuchet MS"/>
                <a:sym typeface="Trebuchet MS"/>
              </a:rPr>
              <a:t>TIP</a:t>
            </a:r>
            <a:r>
              <a:rPr b="0" i="1" lang="en" sz="1400" u="none" cap="none" strike="noStrike">
                <a:solidFill>
                  <a:srgbClr val="FFC000"/>
                </a:solidFill>
                <a:latin typeface="Trebuchet MS"/>
                <a:ea typeface="Trebuchet MS"/>
                <a:cs typeface="Trebuchet MS"/>
                <a:sym typeface="Trebuchet MS"/>
              </a:rPr>
              <a:t>: </a:t>
            </a:r>
            <a:r>
              <a:rPr b="0" i="1" lang="en" sz="1400" u="none" cap="none" strike="noStrike">
                <a:solidFill>
                  <a:schemeClr val="lt1"/>
                </a:solidFill>
                <a:latin typeface="Trebuchet MS"/>
                <a:ea typeface="Trebuchet MS"/>
                <a:cs typeface="Trebuchet MS"/>
                <a:sym typeface="Trebuchet MS"/>
              </a:rPr>
              <a:t>Be as detailed as you can! Research shows this can help you achieve  your goal. </a:t>
            </a:r>
            <a:endParaRPr b="0" i="0" sz="1400" u="none" cap="none" strike="noStrike">
              <a:solidFill>
                <a:schemeClr val="lt1"/>
              </a:solidFill>
              <a:latin typeface="Trebuchet MS"/>
              <a:ea typeface="Trebuchet MS"/>
              <a:cs typeface="Trebuchet MS"/>
              <a:sym typeface="Trebuchet MS"/>
            </a:endParaRPr>
          </a:p>
        </p:txBody>
      </p:sp>
      <p:sp>
        <p:nvSpPr>
          <p:cNvPr id="1199" name="Google Shape;1199;p41"/>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200" name="Google Shape;1200;p41"/>
          <p:cNvSpPr txBox="1"/>
          <p:nvPr>
            <p:ph idx="4294967295" type="title"/>
          </p:nvPr>
        </p:nvSpPr>
        <p:spPr>
          <a:xfrm>
            <a:off x="381600" y="-142893"/>
            <a:ext cx="66765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a:t>Let's talk about your goal! </a:t>
            </a:r>
            <a:endParaRPr/>
          </a:p>
        </p:txBody>
      </p:sp>
      <p:sp>
        <p:nvSpPr>
          <p:cNvPr id="1201" name="Google Shape;1201;p41"/>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5" name="Shape 1205"/>
        <p:cNvGrpSpPr/>
        <p:nvPr/>
      </p:nvGrpSpPr>
      <p:grpSpPr>
        <a:xfrm>
          <a:off x="0" y="0"/>
          <a:ext cx="0" cy="0"/>
          <a:chOff x="0" y="0"/>
          <a:chExt cx="0" cy="0"/>
        </a:xfrm>
      </p:grpSpPr>
      <p:sp>
        <p:nvSpPr>
          <p:cNvPr id="1206" name="Google Shape;1206;p42"/>
          <p:cNvSpPr txBox="1"/>
          <p:nvPr>
            <p:ph idx="1" type="body"/>
          </p:nvPr>
        </p:nvSpPr>
        <p:spPr>
          <a:xfrm>
            <a:off x="3436119" y="1045568"/>
            <a:ext cx="5486400" cy="2653500"/>
          </a:xfrm>
          <a:prstGeom prst="rect">
            <a:avLst/>
          </a:prstGeom>
          <a:noFill/>
          <a:ln>
            <a:noFill/>
          </a:ln>
        </p:spPr>
        <p:txBody>
          <a:bodyPr anchorCtr="0" anchor="b" bIns="34275" lIns="68575" spcFirstLastPara="1" rIns="68575" wrap="square" tIns="34275">
            <a:noAutofit/>
          </a:bodyPr>
          <a:lstStyle/>
          <a:p>
            <a:pPr indent="-552450" lvl="0" marL="558800" rtl="0" algn="l">
              <a:lnSpc>
                <a:spcPct val="90000"/>
              </a:lnSpc>
              <a:spcBef>
                <a:spcPts val="0"/>
              </a:spcBef>
              <a:spcAft>
                <a:spcPts val="0"/>
              </a:spcAft>
              <a:buClr>
                <a:srgbClr val="FFFFFF"/>
              </a:buClr>
              <a:buSzPts val="2700"/>
              <a:buFont typeface="Trebuchet MS"/>
              <a:buAutoNum type="arabicPeriod"/>
            </a:pPr>
            <a:r>
              <a:rPr lang="en">
                <a:solidFill>
                  <a:schemeClr val="dk2"/>
                </a:solidFill>
              </a:rPr>
              <a:t>Which obstacles might come up as I try to do my next steps? </a:t>
            </a:r>
            <a:endParaRPr>
              <a:solidFill>
                <a:schemeClr val="dk2"/>
              </a:solidFill>
            </a:endParaRPr>
          </a:p>
          <a:p>
            <a:pPr indent="-552450" lvl="0" marL="558800" rtl="0" algn="l">
              <a:lnSpc>
                <a:spcPct val="90000"/>
              </a:lnSpc>
              <a:spcBef>
                <a:spcPts val="800"/>
              </a:spcBef>
              <a:spcAft>
                <a:spcPts val="0"/>
              </a:spcAft>
              <a:buClr>
                <a:srgbClr val="FFFFFF"/>
              </a:buClr>
              <a:buSzPts val="2700"/>
              <a:buFont typeface="Trebuchet MS"/>
              <a:buAutoNum type="arabicPeriod"/>
            </a:pPr>
            <a:r>
              <a:rPr lang="en">
                <a:solidFill>
                  <a:schemeClr val="dk2"/>
                </a:solidFill>
              </a:rPr>
              <a:t>How will I overcome them? </a:t>
            </a:r>
            <a:endParaRPr>
              <a:solidFill>
                <a:schemeClr val="dk2"/>
              </a:solidFill>
            </a:endParaRPr>
          </a:p>
          <a:p>
            <a:pPr indent="-381000" lvl="0" marL="558800" rtl="0" algn="l">
              <a:lnSpc>
                <a:spcPct val="90000"/>
              </a:lnSpc>
              <a:spcBef>
                <a:spcPts val="800"/>
              </a:spcBef>
              <a:spcAft>
                <a:spcPts val="0"/>
              </a:spcAft>
              <a:buSzPts val="2700"/>
              <a:buFont typeface="Trebuchet MS"/>
              <a:buNone/>
            </a:pPr>
            <a:r>
              <a:t/>
            </a:r>
            <a:endParaRPr/>
          </a:p>
          <a:p>
            <a:pPr indent="-381000" lvl="0" marL="558800" rtl="0" algn="l">
              <a:lnSpc>
                <a:spcPct val="90000"/>
              </a:lnSpc>
              <a:spcBef>
                <a:spcPts val="800"/>
              </a:spcBef>
              <a:spcAft>
                <a:spcPts val="0"/>
              </a:spcAft>
              <a:buSzPts val="2700"/>
              <a:buFont typeface="Trebuchet MS"/>
              <a:buNone/>
            </a:pPr>
            <a:r>
              <a:t/>
            </a:r>
            <a:endParaRPr/>
          </a:p>
        </p:txBody>
      </p:sp>
      <p:sp>
        <p:nvSpPr>
          <p:cNvPr id="1207" name="Google Shape;1207;p42"/>
          <p:cNvSpPr/>
          <p:nvPr/>
        </p:nvSpPr>
        <p:spPr>
          <a:xfrm>
            <a:off x="6146156" y="2773943"/>
            <a:ext cx="2612844" cy="2185596"/>
          </a:xfrm>
          <a:prstGeom prst="cloud">
            <a:avLst/>
          </a:prstGeom>
          <a:solidFill>
            <a:schemeClr val="accent1"/>
          </a:solidFill>
          <a:ln cap="flat" cmpd="sng" w="12700">
            <a:solidFill>
              <a:srgbClr val="052D4C"/>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1" lang="en" sz="1400" u="none" cap="none" strike="noStrike">
                <a:solidFill>
                  <a:srgbClr val="FFC000"/>
                </a:solidFill>
                <a:latin typeface="Trebuchet MS"/>
                <a:ea typeface="Trebuchet MS"/>
                <a:cs typeface="Trebuchet MS"/>
                <a:sym typeface="Trebuchet MS"/>
              </a:rPr>
              <a:t>TIP</a:t>
            </a:r>
            <a:r>
              <a:rPr b="0" i="1" lang="en" sz="1400" u="none" cap="none" strike="noStrike">
                <a:solidFill>
                  <a:srgbClr val="FFC000"/>
                </a:solidFill>
                <a:latin typeface="Trebuchet MS"/>
                <a:ea typeface="Trebuchet MS"/>
                <a:cs typeface="Trebuchet MS"/>
                <a:sym typeface="Trebuchet MS"/>
              </a:rPr>
              <a:t>: </a:t>
            </a:r>
            <a:r>
              <a:rPr b="0" i="1" lang="en" sz="1400" u="none" cap="none" strike="noStrike">
                <a:solidFill>
                  <a:schemeClr val="lt1"/>
                </a:solidFill>
                <a:latin typeface="Trebuchet MS"/>
                <a:ea typeface="Trebuchet MS"/>
                <a:cs typeface="Trebuchet MS"/>
                <a:sym typeface="Trebuchet MS"/>
              </a:rPr>
              <a:t>Research shows that thinking about overcoming obstacles can help you tackle them and achieve your goal. </a:t>
            </a:r>
            <a:endParaRPr b="0" i="0" sz="1400" u="none" cap="none" strike="noStrike">
              <a:solidFill>
                <a:schemeClr val="lt1"/>
              </a:solidFill>
              <a:latin typeface="Trebuchet MS"/>
              <a:ea typeface="Trebuchet MS"/>
              <a:cs typeface="Trebuchet MS"/>
              <a:sym typeface="Trebuchet MS"/>
            </a:endParaRPr>
          </a:p>
        </p:txBody>
      </p:sp>
      <p:sp>
        <p:nvSpPr>
          <p:cNvPr id="1208" name="Google Shape;1208;p42"/>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209" name="Google Shape;1209;p42"/>
          <p:cNvPicPr preferRelativeResize="0"/>
          <p:nvPr/>
        </p:nvPicPr>
        <p:blipFill rotWithShape="1">
          <a:blip r:embed="rId3">
            <a:alphaModFix/>
          </a:blip>
          <a:srcRect b="0" l="0" r="0" t="0"/>
          <a:stretch/>
        </p:blipFill>
        <p:spPr>
          <a:xfrm>
            <a:off x="886556" y="2555606"/>
            <a:ext cx="1664494" cy="1543050"/>
          </a:xfrm>
          <a:prstGeom prst="rect">
            <a:avLst/>
          </a:prstGeom>
          <a:noFill/>
          <a:ln>
            <a:noFill/>
          </a:ln>
        </p:spPr>
      </p:pic>
      <p:sp>
        <p:nvSpPr>
          <p:cNvPr id="1210" name="Google Shape;1210;p42"/>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43"/>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a:t>Overcoming Obstacles </a:t>
            </a:r>
            <a:endParaRPr/>
          </a:p>
        </p:txBody>
      </p:sp>
      <p:pic>
        <p:nvPicPr>
          <p:cNvPr id="1217" name="Google Shape;1217;p43"/>
          <p:cNvPicPr preferRelativeResize="0"/>
          <p:nvPr/>
        </p:nvPicPr>
        <p:blipFill rotWithShape="1">
          <a:blip r:embed="rId3">
            <a:alphaModFix/>
          </a:blip>
          <a:srcRect b="47494" l="32265" r="22185" t="34220"/>
          <a:stretch/>
        </p:blipFill>
        <p:spPr>
          <a:xfrm>
            <a:off x="706223" y="1930637"/>
            <a:ext cx="7965288" cy="1798632"/>
          </a:xfrm>
          <a:prstGeom prst="rect">
            <a:avLst/>
          </a:prstGeom>
          <a:noFill/>
          <a:ln>
            <a:noFill/>
          </a:ln>
        </p:spPr>
      </p:pic>
      <p:sp>
        <p:nvSpPr>
          <p:cNvPr id="1218" name="Google Shape;1218;p43"/>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44"/>
          <p:cNvSpPr txBox="1"/>
          <p:nvPr>
            <p:ph type="ctrTitle"/>
          </p:nvPr>
        </p:nvSpPr>
        <p:spPr>
          <a:xfrm>
            <a:off x="1289407" y="1769235"/>
            <a:ext cx="6858000" cy="1790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1"/>
              </a:buClr>
              <a:buSzPts val="4100"/>
              <a:buFont typeface="Trebuchet MS"/>
              <a:buNone/>
            </a:pPr>
            <a:r>
              <a:rPr lang="en"/>
              <a:t>Let’s Set Reminders!</a:t>
            </a:r>
            <a:endParaRPr/>
          </a:p>
        </p:txBody>
      </p:sp>
      <p:pic>
        <p:nvPicPr>
          <p:cNvPr id="1224" name="Google Shape;1224;p44"/>
          <p:cNvPicPr preferRelativeResize="0"/>
          <p:nvPr/>
        </p:nvPicPr>
        <p:blipFill rotWithShape="1">
          <a:blip r:embed="rId3">
            <a:alphaModFix/>
          </a:blip>
          <a:srcRect b="0" l="0" r="0" t="0"/>
          <a:stretch/>
        </p:blipFill>
        <p:spPr>
          <a:xfrm>
            <a:off x="3977743" y="1183257"/>
            <a:ext cx="1481328" cy="1481328"/>
          </a:xfrm>
          <a:prstGeom prst="rect">
            <a:avLst/>
          </a:prstGeom>
          <a:noFill/>
          <a:ln>
            <a:noFill/>
          </a:ln>
        </p:spPr>
      </p:pic>
      <p:sp>
        <p:nvSpPr>
          <p:cNvPr id="1225" name="Google Shape;1225;p44"/>
          <p:cNvSpPr txBox="1"/>
          <p:nvPr/>
        </p:nvSpPr>
        <p:spPr>
          <a:xfrm>
            <a:off x="6811765" y="4818852"/>
            <a:ext cx="2057400" cy="2739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chemeClr val="dk2"/>
                </a:solidFill>
                <a:latin typeface="Trebuchet MS"/>
                <a:ea typeface="Trebuchet MS"/>
                <a:cs typeface="Trebuchet MS"/>
                <a:sym typeface="Trebuchet MS"/>
              </a:rPr>
              <a:t>‹#›</a:t>
            </a:fld>
            <a:endParaRPr b="0" i="0" sz="1100" u="none" cap="none" strike="noStrike">
              <a:solidFill>
                <a:schemeClr val="dk2"/>
              </a:solidFill>
              <a:latin typeface="Trebuchet MS"/>
              <a:ea typeface="Trebuchet MS"/>
              <a:cs typeface="Trebuchet MS"/>
              <a:sym typeface="Trebuchet MS"/>
            </a:endParaRPr>
          </a:p>
        </p:txBody>
      </p:sp>
      <p:pic>
        <p:nvPicPr>
          <p:cNvPr id="1226" name="Google Shape;1226;p44"/>
          <p:cNvPicPr preferRelativeResize="0"/>
          <p:nvPr/>
        </p:nvPicPr>
        <p:blipFill>
          <a:blip r:embed="rId4">
            <a:alphaModFix/>
          </a:blip>
          <a:stretch>
            <a:fillRect/>
          </a:stretch>
        </p:blipFill>
        <p:spPr>
          <a:xfrm>
            <a:off x="7891828" y="0"/>
            <a:ext cx="1213650" cy="4684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45"/>
          <p:cNvSpPr txBox="1"/>
          <p:nvPr>
            <p:ph type="title"/>
          </p:nvPr>
        </p:nvSpPr>
        <p:spPr>
          <a:xfrm>
            <a:off x="628650" y="223982"/>
            <a:ext cx="6676500" cy="932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2"/>
              </a:buClr>
              <a:buSzPts val="3300"/>
              <a:buFont typeface="Trebuchet MS"/>
              <a:buNone/>
            </a:pPr>
            <a:r>
              <a:rPr lang="en"/>
              <a:t>Act Now – Set a Reminder! </a:t>
            </a:r>
            <a:endParaRPr/>
          </a:p>
        </p:txBody>
      </p:sp>
      <p:pic>
        <p:nvPicPr>
          <p:cNvPr id="1233" name="Google Shape;1233;p45"/>
          <p:cNvPicPr preferRelativeResize="0"/>
          <p:nvPr/>
        </p:nvPicPr>
        <p:blipFill rotWithShape="1">
          <a:blip r:embed="rId3">
            <a:alphaModFix/>
          </a:blip>
          <a:srcRect b="0" l="0" r="0" t="0"/>
          <a:stretch/>
        </p:blipFill>
        <p:spPr>
          <a:xfrm>
            <a:off x="3070197" y="1865423"/>
            <a:ext cx="981075" cy="1050622"/>
          </a:xfrm>
          <a:prstGeom prst="rect">
            <a:avLst/>
          </a:prstGeom>
          <a:noFill/>
          <a:ln>
            <a:noFill/>
          </a:ln>
        </p:spPr>
      </p:pic>
      <p:pic>
        <p:nvPicPr>
          <p:cNvPr id="1234" name="Google Shape;1234;p45"/>
          <p:cNvPicPr preferRelativeResize="0"/>
          <p:nvPr/>
        </p:nvPicPr>
        <p:blipFill rotWithShape="1">
          <a:blip r:embed="rId4">
            <a:alphaModFix/>
          </a:blip>
          <a:srcRect b="0" l="0" r="0" t="0"/>
          <a:stretch/>
        </p:blipFill>
        <p:spPr>
          <a:xfrm>
            <a:off x="1170703" y="1869024"/>
            <a:ext cx="991462" cy="932542"/>
          </a:xfrm>
          <a:prstGeom prst="rect">
            <a:avLst/>
          </a:prstGeom>
          <a:noFill/>
          <a:ln>
            <a:noFill/>
          </a:ln>
        </p:spPr>
      </p:pic>
      <p:pic>
        <p:nvPicPr>
          <p:cNvPr id="1235" name="Google Shape;1235;p45"/>
          <p:cNvPicPr preferRelativeResize="0"/>
          <p:nvPr/>
        </p:nvPicPr>
        <p:blipFill rotWithShape="1">
          <a:blip r:embed="rId5">
            <a:alphaModFix/>
          </a:blip>
          <a:srcRect b="0" l="0" r="0" t="0"/>
          <a:stretch/>
        </p:blipFill>
        <p:spPr>
          <a:xfrm>
            <a:off x="4916440" y="1913464"/>
            <a:ext cx="952500" cy="952500"/>
          </a:xfrm>
          <a:prstGeom prst="rect">
            <a:avLst/>
          </a:prstGeom>
          <a:noFill/>
          <a:ln>
            <a:noFill/>
          </a:ln>
        </p:spPr>
      </p:pic>
      <p:pic>
        <p:nvPicPr>
          <p:cNvPr id="1236" name="Google Shape;1236;p45"/>
          <p:cNvPicPr preferRelativeResize="0"/>
          <p:nvPr/>
        </p:nvPicPr>
        <p:blipFill rotWithShape="1">
          <a:blip r:embed="rId6">
            <a:alphaModFix/>
          </a:blip>
          <a:srcRect b="0" l="0" r="0" t="0"/>
          <a:stretch/>
        </p:blipFill>
        <p:spPr>
          <a:xfrm>
            <a:off x="6896987" y="1865423"/>
            <a:ext cx="952500" cy="952500"/>
          </a:xfrm>
          <a:prstGeom prst="rect">
            <a:avLst/>
          </a:prstGeom>
          <a:noFill/>
          <a:ln>
            <a:noFill/>
          </a:ln>
        </p:spPr>
      </p:pic>
      <p:sp>
        <p:nvSpPr>
          <p:cNvPr id="1237" name="Google Shape;1237;p45"/>
          <p:cNvSpPr txBox="1"/>
          <p:nvPr/>
        </p:nvSpPr>
        <p:spPr>
          <a:xfrm>
            <a:off x="1019179" y="3064041"/>
            <a:ext cx="1425600" cy="900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Trebuchet MS"/>
                <a:ea typeface="Trebuchet MS"/>
                <a:cs typeface="Trebuchet MS"/>
                <a:sym typeface="Trebuchet MS"/>
              </a:rPr>
              <a:t>Use a </a:t>
            </a:r>
            <a:r>
              <a:rPr b="1" i="0" lang="en" sz="1400" u="none" cap="none" strike="noStrike">
                <a:solidFill>
                  <a:srgbClr val="01345E"/>
                </a:solidFill>
                <a:latin typeface="Trebuchet MS"/>
                <a:ea typeface="Trebuchet MS"/>
                <a:cs typeface="Trebuchet MS"/>
                <a:sym typeface="Trebuchet MS"/>
              </a:rPr>
              <a:t>reminder app</a:t>
            </a:r>
            <a:r>
              <a:rPr b="0" i="0" lang="en" sz="1400" u="none" cap="none" strike="noStrike">
                <a:solidFill>
                  <a:schemeClr val="dk1"/>
                </a:solidFill>
                <a:latin typeface="Trebuchet MS"/>
                <a:ea typeface="Trebuchet MS"/>
                <a:cs typeface="Trebuchet MS"/>
                <a:sym typeface="Trebuchet MS"/>
              </a:rPr>
              <a:t> or set one through your phone calendar. </a:t>
            </a:r>
            <a:endParaRPr b="0" i="0" sz="1100" u="none" cap="none" strike="noStrike">
              <a:solidFill>
                <a:srgbClr val="000000"/>
              </a:solidFill>
              <a:latin typeface="Arial"/>
              <a:ea typeface="Arial"/>
              <a:cs typeface="Arial"/>
              <a:sym typeface="Arial"/>
            </a:endParaRPr>
          </a:p>
        </p:txBody>
      </p:sp>
      <p:sp>
        <p:nvSpPr>
          <p:cNvPr id="1238" name="Google Shape;1238;p45"/>
          <p:cNvSpPr txBox="1"/>
          <p:nvPr/>
        </p:nvSpPr>
        <p:spPr>
          <a:xfrm>
            <a:off x="2805746" y="3049622"/>
            <a:ext cx="1634100" cy="6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Trebuchet MS"/>
                <a:ea typeface="Trebuchet MS"/>
                <a:cs typeface="Trebuchet MS"/>
                <a:sym typeface="Trebuchet MS"/>
              </a:rPr>
              <a:t>Write down your steps on a </a:t>
            </a:r>
            <a:r>
              <a:rPr b="1" i="0" lang="en" sz="1400" u="none" cap="none" strike="noStrike">
                <a:solidFill>
                  <a:srgbClr val="01345E"/>
                </a:solidFill>
                <a:latin typeface="Trebuchet MS"/>
                <a:ea typeface="Trebuchet MS"/>
                <a:cs typeface="Trebuchet MS"/>
                <a:sym typeface="Trebuchet MS"/>
              </a:rPr>
              <a:t>paper calendar.</a:t>
            </a:r>
            <a:r>
              <a:rPr b="0" i="0" lang="en" sz="1400" u="none" cap="none" strike="noStrike">
                <a:solidFill>
                  <a:schemeClr val="dk1"/>
                </a:solidFill>
                <a:latin typeface="Trebuchet MS"/>
                <a:ea typeface="Trebuchet MS"/>
                <a:cs typeface="Trebuchet MS"/>
                <a:sym typeface="Trebuchet MS"/>
              </a:rPr>
              <a:t> </a:t>
            </a:r>
            <a:endParaRPr b="0" i="0" sz="1100" u="none" cap="none" strike="noStrike">
              <a:solidFill>
                <a:srgbClr val="000000"/>
              </a:solidFill>
              <a:latin typeface="Arial"/>
              <a:ea typeface="Arial"/>
              <a:cs typeface="Arial"/>
              <a:sym typeface="Arial"/>
            </a:endParaRPr>
          </a:p>
        </p:txBody>
      </p:sp>
      <p:sp>
        <p:nvSpPr>
          <p:cNvPr id="1239" name="Google Shape;1239;p45"/>
          <p:cNvSpPr txBox="1"/>
          <p:nvPr/>
        </p:nvSpPr>
        <p:spPr>
          <a:xfrm>
            <a:off x="4685189" y="3044936"/>
            <a:ext cx="1634100" cy="1107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Trebuchet MS"/>
                <a:ea typeface="Trebuchet MS"/>
                <a:cs typeface="Trebuchet MS"/>
                <a:sym typeface="Trebuchet MS"/>
              </a:rPr>
              <a:t>Take a picture of your plan and set it as the </a:t>
            </a:r>
            <a:r>
              <a:rPr b="1" i="0" lang="en" sz="1400" u="none" cap="none" strike="noStrike">
                <a:solidFill>
                  <a:srgbClr val="01345E"/>
                </a:solidFill>
                <a:latin typeface="Trebuchet MS"/>
                <a:ea typeface="Trebuchet MS"/>
                <a:cs typeface="Trebuchet MS"/>
                <a:sym typeface="Trebuchet MS"/>
              </a:rPr>
              <a:t>lock screen</a:t>
            </a:r>
            <a:r>
              <a:rPr b="0" i="0" lang="en" sz="1400" u="none" cap="none" strike="noStrike">
                <a:solidFill>
                  <a:schemeClr val="dk1"/>
                </a:solidFill>
                <a:latin typeface="Trebuchet MS"/>
                <a:ea typeface="Trebuchet MS"/>
                <a:cs typeface="Trebuchet MS"/>
                <a:sym typeface="Trebuchet MS"/>
              </a:rPr>
              <a:t> on your phone. </a:t>
            </a:r>
            <a:endParaRPr b="0" i="0" sz="1100" u="none" cap="none" strike="noStrike">
              <a:solidFill>
                <a:srgbClr val="000000"/>
              </a:solidFill>
              <a:latin typeface="Arial"/>
              <a:ea typeface="Arial"/>
              <a:cs typeface="Arial"/>
              <a:sym typeface="Arial"/>
            </a:endParaRPr>
          </a:p>
        </p:txBody>
      </p:sp>
      <p:sp>
        <p:nvSpPr>
          <p:cNvPr id="1240" name="Google Shape;1240;p45"/>
          <p:cNvSpPr txBox="1"/>
          <p:nvPr/>
        </p:nvSpPr>
        <p:spPr>
          <a:xfrm>
            <a:off x="6701793" y="3044936"/>
            <a:ext cx="1634100" cy="900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Trebuchet MS"/>
                <a:ea typeface="Trebuchet MS"/>
                <a:cs typeface="Trebuchet MS"/>
                <a:sym typeface="Trebuchet MS"/>
              </a:rPr>
              <a:t>Write a reminder on a slip of paper and put it in </a:t>
            </a:r>
            <a:r>
              <a:rPr b="1" i="0" lang="en" sz="1400" u="none" cap="none" strike="noStrike">
                <a:solidFill>
                  <a:srgbClr val="01345E"/>
                </a:solidFill>
                <a:latin typeface="Trebuchet MS"/>
                <a:ea typeface="Trebuchet MS"/>
                <a:cs typeface="Trebuchet MS"/>
                <a:sym typeface="Trebuchet MS"/>
              </a:rPr>
              <a:t>your wallet. </a:t>
            </a:r>
            <a:endParaRPr b="0" i="0" sz="1100" u="none" cap="none" strike="noStrike">
              <a:solidFill>
                <a:srgbClr val="000000"/>
              </a:solidFill>
              <a:latin typeface="Arial"/>
              <a:ea typeface="Arial"/>
              <a:cs typeface="Arial"/>
              <a:sym typeface="Arial"/>
            </a:endParaRPr>
          </a:p>
        </p:txBody>
      </p:sp>
      <p:cxnSp>
        <p:nvCxnSpPr>
          <p:cNvPr id="1241" name="Google Shape;1241;p45"/>
          <p:cNvCxnSpPr/>
          <p:nvPr/>
        </p:nvCxnSpPr>
        <p:spPr>
          <a:xfrm flipH="1" rot="10800000">
            <a:off x="5008633" y="2976997"/>
            <a:ext cx="768000" cy="1200"/>
          </a:xfrm>
          <a:prstGeom prst="straightConnector1">
            <a:avLst/>
          </a:prstGeom>
          <a:noFill/>
          <a:ln cap="flat" cmpd="sng" w="44450">
            <a:solidFill>
              <a:schemeClr val="accent1"/>
            </a:solidFill>
            <a:prstDash val="solid"/>
            <a:miter lim="800000"/>
            <a:headEnd len="sm" w="sm" type="none"/>
            <a:tailEnd len="sm" w="sm" type="none"/>
          </a:ln>
        </p:spPr>
      </p:cxnSp>
      <p:cxnSp>
        <p:nvCxnSpPr>
          <p:cNvPr id="1242" name="Google Shape;1242;p45"/>
          <p:cNvCxnSpPr/>
          <p:nvPr/>
        </p:nvCxnSpPr>
        <p:spPr>
          <a:xfrm flipH="1" rot="10800000">
            <a:off x="3176675" y="2978050"/>
            <a:ext cx="768000" cy="1200"/>
          </a:xfrm>
          <a:prstGeom prst="straightConnector1">
            <a:avLst/>
          </a:prstGeom>
          <a:noFill/>
          <a:ln cap="flat" cmpd="sng" w="44450">
            <a:solidFill>
              <a:schemeClr val="accent1"/>
            </a:solidFill>
            <a:prstDash val="solid"/>
            <a:miter lim="800000"/>
            <a:headEnd len="sm" w="sm" type="none"/>
            <a:tailEnd len="sm" w="sm" type="none"/>
          </a:ln>
        </p:spPr>
      </p:cxnSp>
      <p:cxnSp>
        <p:nvCxnSpPr>
          <p:cNvPr id="1243" name="Google Shape;1243;p45"/>
          <p:cNvCxnSpPr/>
          <p:nvPr/>
        </p:nvCxnSpPr>
        <p:spPr>
          <a:xfrm flipH="1" rot="10800000">
            <a:off x="1282375" y="2950108"/>
            <a:ext cx="768000" cy="1200"/>
          </a:xfrm>
          <a:prstGeom prst="straightConnector1">
            <a:avLst/>
          </a:prstGeom>
          <a:noFill/>
          <a:ln cap="flat" cmpd="sng" w="44450">
            <a:solidFill>
              <a:schemeClr val="accent1"/>
            </a:solidFill>
            <a:prstDash val="solid"/>
            <a:miter lim="800000"/>
            <a:headEnd len="sm" w="sm" type="none"/>
            <a:tailEnd len="sm" w="sm" type="none"/>
          </a:ln>
        </p:spPr>
      </p:cxnSp>
      <p:cxnSp>
        <p:nvCxnSpPr>
          <p:cNvPr id="1244" name="Google Shape;1244;p45"/>
          <p:cNvCxnSpPr/>
          <p:nvPr/>
        </p:nvCxnSpPr>
        <p:spPr>
          <a:xfrm flipH="1" rot="10800000">
            <a:off x="6989180" y="2945516"/>
            <a:ext cx="768000" cy="1200"/>
          </a:xfrm>
          <a:prstGeom prst="straightConnector1">
            <a:avLst/>
          </a:prstGeom>
          <a:noFill/>
          <a:ln cap="flat" cmpd="sng" w="44450">
            <a:solidFill>
              <a:schemeClr val="accent1"/>
            </a:solidFill>
            <a:prstDash val="solid"/>
            <a:miter lim="800000"/>
            <a:headEnd len="sm" w="sm" type="none"/>
            <a:tailEnd len="sm" w="sm" type="none"/>
          </a:ln>
        </p:spPr>
      </p:cxnSp>
      <p:sp>
        <p:nvSpPr>
          <p:cNvPr id="1245" name="Google Shape;1245;p45"/>
          <p:cNvSpPr txBox="1"/>
          <p:nvPr/>
        </p:nvSpPr>
        <p:spPr>
          <a:xfrm>
            <a:off x="6811765" y="4818852"/>
            <a:ext cx="2057400" cy="2739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chemeClr val="dk1"/>
                </a:solidFill>
                <a:latin typeface="Trebuchet MS"/>
                <a:ea typeface="Trebuchet MS"/>
                <a:cs typeface="Trebuchet MS"/>
                <a:sym typeface="Trebuchet MS"/>
              </a:rPr>
              <a:t>‹#›</a:t>
            </a:fld>
            <a:endParaRPr b="0" i="0" sz="1100" u="none" cap="none" strike="noStrike">
              <a:solidFill>
                <a:schemeClr val="dk1"/>
              </a:solidFill>
              <a:latin typeface="Trebuchet MS"/>
              <a:ea typeface="Trebuchet MS"/>
              <a:cs typeface="Trebuchet MS"/>
              <a:sym typeface="Trebuchet MS"/>
            </a:endParaRPr>
          </a:p>
        </p:txBody>
      </p:sp>
      <p:sp>
        <p:nvSpPr>
          <p:cNvPr id="1246" name="Google Shape;1246;p45"/>
          <p:cNvSpPr/>
          <p:nvPr/>
        </p:nvSpPr>
        <p:spPr>
          <a:xfrm>
            <a:off x="80160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46"/>
          <p:cNvSpPr txBox="1"/>
          <p:nvPr>
            <p:ph type="ctrTitle"/>
          </p:nvPr>
        </p:nvSpPr>
        <p:spPr>
          <a:xfrm>
            <a:off x="1289406" y="1769235"/>
            <a:ext cx="6958500" cy="1790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1"/>
              </a:buClr>
              <a:buSzPts val="4100"/>
              <a:buFont typeface="Trebuchet MS"/>
              <a:buNone/>
            </a:pPr>
            <a:r>
              <a:rPr lang="en"/>
              <a:t>What questions might you have?</a:t>
            </a:r>
            <a:endParaRPr/>
          </a:p>
        </p:txBody>
      </p:sp>
      <p:pic>
        <p:nvPicPr>
          <p:cNvPr id="1252" name="Google Shape;1252;p46"/>
          <p:cNvPicPr preferRelativeResize="0"/>
          <p:nvPr/>
        </p:nvPicPr>
        <p:blipFill rotWithShape="1">
          <a:blip r:embed="rId3">
            <a:alphaModFix/>
          </a:blip>
          <a:srcRect b="0" l="0" r="0" t="0"/>
          <a:stretch/>
        </p:blipFill>
        <p:spPr>
          <a:xfrm>
            <a:off x="3962418" y="771758"/>
            <a:ext cx="1481328" cy="1481328"/>
          </a:xfrm>
          <a:prstGeom prst="rect">
            <a:avLst/>
          </a:prstGeom>
          <a:noFill/>
          <a:ln>
            <a:noFill/>
          </a:ln>
        </p:spPr>
      </p:pic>
      <p:sp>
        <p:nvSpPr>
          <p:cNvPr id="1253" name="Google Shape;1253;p46"/>
          <p:cNvSpPr txBox="1"/>
          <p:nvPr/>
        </p:nvSpPr>
        <p:spPr>
          <a:xfrm>
            <a:off x="6811765" y="4818852"/>
            <a:ext cx="2057400" cy="2739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chemeClr val="dk2"/>
                </a:solidFill>
                <a:latin typeface="Trebuchet MS"/>
                <a:ea typeface="Trebuchet MS"/>
                <a:cs typeface="Trebuchet MS"/>
                <a:sym typeface="Trebuchet MS"/>
              </a:rPr>
              <a:t>‹#›</a:t>
            </a:fld>
            <a:endParaRPr b="0" i="0" sz="1100" u="none" cap="none" strike="noStrike">
              <a:solidFill>
                <a:schemeClr val="dk2"/>
              </a:solidFill>
              <a:latin typeface="Trebuchet MS"/>
              <a:ea typeface="Trebuchet MS"/>
              <a:cs typeface="Trebuchet MS"/>
              <a:sym typeface="Trebuchet MS"/>
            </a:endParaRPr>
          </a:p>
        </p:txBody>
      </p:sp>
      <p:pic>
        <p:nvPicPr>
          <p:cNvPr id="1254" name="Google Shape;1254;p46"/>
          <p:cNvPicPr preferRelativeResize="0"/>
          <p:nvPr/>
        </p:nvPicPr>
        <p:blipFill>
          <a:blip r:embed="rId4">
            <a:alphaModFix/>
          </a:blip>
          <a:stretch>
            <a:fillRect/>
          </a:stretch>
        </p:blipFill>
        <p:spPr>
          <a:xfrm>
            <a:off x="7891828" y="0"/>
            <a:ext cx="1213650" cy="4684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47"/>
          <p:cNvSpPr txBox="1"/>
          <p:nvPr>
            <p:ph type="ctrTitle"/>
          </p:nvPr>
        </p:nvSpPr>
        <p:spPr>
          <a:xfrm>
            <a:off x="2323305" y="1838351"/>
            <a:ext cx="5143500" cy="13431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accent1"/>
              </a:buClr>
              <a:buSzPts val="4100"/>
              <a:buFont typeface="Trebuchet MS"/>
              <a:buNone/>
            </a:pPr>
            <a:r>
              <a:rPr lang="en"/>
              <a:t>Thank you! </a:t>
            </a:r>
            <a:endParaRPr/>
          </a:p>
        </p:txBody>
      </p:sp>
      <p:pic>
        <p:nvPicPr>
          <p:cNvPr id="1261" name="Google Shape;1261;p47"/>
          <p:cNvPicPr preferRelativeResize="0"/>
          <p:nvPr/>
        </p:nvPicPr>
        <p:blipFill rotWithShape="1">
          <a:blip r:embed="rId3">
            <a:alphaModFix/>
          </a:blip>
          <a:srcRect b="0" l="0" r="0" t="0"/>
          <a:stretch/>
        </p:blipFill>
        <p:spPr>
          <a:xfrm>
            <a:off x="685801" y="1838351"/>
            <a:ext cx="2053425" cy="2053425"/>
          </a:xfrm>
          <a:prstGeom prst="rect">
            <a:avLst/>
          </a:prstGeom>
          <a:noFill/>
          <a:ln>
            <a:noFill/>
          </a:ln>
        </p:spPr>
      </p:pic>
      <p:pic>
        <p:nvPicPr>
          <p:cNvPr id="1262" name="Google Shape;1262;p47"/>
          <p:cNvPicPr preferRelativeResize="0"/>
          <p:nvPr/>
        </p:nvPicPr>
        <p:blipFill>
          <a:blip r:embed="rId4">
            <a:alphaModFix/>
          </a:blip>
          <a:stretch>
            <a:fillRect/>
          </a:stretch>
        </p:blipFill>
        <p:spPr>
          <a:xfrm>
            <a:off x="7891828" y="0"/>
            <a:ext cx="1213650" cy="468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640" name="Shape 640"/>
        <p:cNvGrpSpPr/>
        <p:nvPr/>
      </p:nvGrpSpPr>
      <p:grpSpPr>
        <a:xfrm>
          <a:off x="0" y="0"/>
          <a:ext cx="0" cy="0"/>
          <a:chOff x="0" y="0"/>
          <a:chExt cx="0" cy="0"/>
        </a:xfrm>
      </p:grpSpPr>
      <p:sp>
        <p:nvSpPr>
          <p:cNvPr id="641" name="Google Shape;641;p5"/>
          <p:cNvSpPr txBox="1"/>
          <p:nvPr>
            <p:ph idx="1" type="body"/>
          </p:nvPr>
        </p:nvSpPr>
        <p:spPr>
          <a:xfrm>
            <a:off x="3543010" y="1971335"/>
            <a:ext cx="5486400" cy="40698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800"/>
              </a:spcBef>
              <a:spcAft>
                <a:spcPts val="0"/>
              </a:spcAft>
              <a:buSzPts val="2700"/>
              <a:buNone/>
            </a:pPr>
            <a:r>
              <a:rPr lang="en" sz="3600">
                <a:solidFill>
                  <a:srgbClr val="FFFFFF"/>
                </a:solidFill>
              </a:rPr>
              <a:t>What you’ll need during this workshop:</a:t>
            </a:r>
            <a:endParaRPr sz="3600">
              <a:solidFill>
                <a:srgbClr val="FFFFFF"/>
              </a:solidFill>
            </a:endParaRPr>
          </a:p>
          <a:p>
            <a:pPr indent="-457200" lvl="0" marL="457200" rtl="0" algn="l">
              <a:lnSpc>
                <a:spcPct val="90000"/>
              </a:lnSpc>
              <a:spcBef>
                <a:spcPts val="800"/>
              </a:spcBef>
              <a:spcAft>
                <a:spcPts val="0"/>
              </a:spcAft>
              <a:buClr>
                <a:srgbClr val="FFFFFF"/>
              </a:buClr>
              <a:buSzPts val="3600"/>
              <a:buChar char="●"/>
            </a:pPr>
            <a:r>
              <a:rPr lang="en" sz="3600">
                <a:solidFill>
                  <a:srgbClr val="FFFFFF"/>
                </a:solidFill>
              </a:rPr>
              <a:t>Pen/pencil </a:t>
            </a:r>
            <a:endParaRPr sz="3600">
              <a:solidFill>
                <a:srgbClr val="FFFFFF"/>
              </a:solidFill>
            </a:endParaRPr>
          </a:p>
          <a:p>
            <a:pPr indent="-457200" lvl="0" marL="457200" rtl="0" algn="l">
              <a:lnSpc>
                <a:spcPct val="90000"/>
              </a:lnSpc>
              <a:spcBef>
                <a:spcPts val="0"/>
              </a:spcBef>
              <a:spcAft>
                <a:spcPts val="0"/>
              </a:spcAft>
              <a:buClr>
                <a:srgbClr val="FFFFFF"/>
              </a:buClr>
              <a:buSzPts val="3600"/>
              <a:buChar char="●"/>
            </a:pPr>
            <a:r>
              <a:rPr lang="en" sz="3600">
                <a:solidFill>
                  <a:srgbClr val="FFFFFF"/>
                </a:solidFill>
              </a:rPr>
              <a:t>Paper </a:t>
            </a:r>
            <a:endParaRPr sz="3600">
              <a:solidFill>
                <a:srgbClr val="FFFFFF"/>
              </a:solidFill>
            </a:endParaRPr>
          </a:p>
          <a:p>
            <a:pPr indent="-457200" lvl="0" marL="457200" rtl="0" algn="l">
              <a:lnSpc>
                <a:spcPct val="90000"/>
              </a:lnSpc>
              <a:spcBef>
                <a:spcPts val="0"/>
              </a:spcBef>
              <a:spcAft>
                <a:spcPts val="0"/>
              </a:spcAft>
              <a:buClr>
                <a:srgbClr val="FFFFFF"/>
              </a:buClr>
              <a:buSzPts val="3600"/>
              <a:buChar char="-"/>
            </a:pPr>
            <a:r>
              <a:rPr lang="en" sz="3600">
                <a:solidFill>
                  <a:srgbClr val="FFFFFF"/>
                </a:solidFill>
              </a:rPr>
              <a:t>or - </a:t>
            </a:r>
            <a:endParaRPr sz="3600">
              <a:solidFill>
                <a:srgbClr val="FFFFFF"/>
              </a:solidFill>
            </a:endParaRPr>
          </a:p>
          <a:p>
            <a:pPr indent="-457200" lvl="0" marL="457200" rtl="0" algn="l">
              <a:lnSpc>
                <a:spcPct val="90000"/>
              </a:lnSpc>
              <a:spcBef>
                <a:spcPts val="0"/>
              </a:spcBef>
              <a:spcAft>
                <a:spcPts val="0"/>
              </a:spcAft>
              <a:buClr>
                <a:srgbClr val="FFFFFF"/>
              </a:buClr>
              <a:buSzPts val="3600"/>
              <a:buChar char="●"/>
            </a:pPr>
            <a:r>
              <a:rPr lang="en" sz="3600">
                <a:solidFill>
                  <a:srgbClr val="FFFFFF"/>
                </a:solidFill>
              </a:rPr>
              <a:t>Something to keep notes on </a:t>
            </a:r>
            <a:endParaRPr sz="3600">
              <a:solidFill>
                <a:srgbClr val="FFFFFF"/>
              </a:solidFill>
            </a:endParaRPr>
          </a:p>
          <a:p>
            <a:pPr indent="0" lvl="0" marL="0" rtl="0" algn="l">
              <a:lnSpc>
                <a:spcPct val="90000"/>
              </a:lnSpc>
              <a:spcBef>
                <a:spcPts val="800"/>
              </a:spcBef>
              <a:spcAft>
                <a:spcPts val="0"/>
              </a:spcAft>
              <a:buSzPts val="2700"/>
              <a:buNone/>
            </a:pPr>
            <a:br>
              <a:rPr lang="en" sz="3600"/>
            </a:br>
            <a:endParaRPr sz="3600"/>
          </a:p>
          <a:p>
            <a:pPr indent="-381000" lvl="0" marL="558800" rtl="0" algn="l">
              <a:lnSpc>
                <a:spcPct val="90000"/>
              </a:lnSpc>
              <a:spcBef>
                <a:spcPts val="800"/>
              </a:spcBef>
              <a:spcAft>
                <a:spcPts val="0"/>
              </a:spcAft>
              <a:buSzPts val="2700"/>
              <a:buFont typeface="Trebuchet MS"/>
              <a:buNone/>
            </a:pPr>
            <a:r>
              <a:t/>
            </a:r>
            <a:endParaRPr sz="3100"/>
          </a:p>
        </p:txBody>
      </p:sp>
      <p:sp>
        <p:nvSpPr>
          <p:cNvPr id="642" name="Google Shape;642;p5"/>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43" name="Google Shape;643;p5"/>
          <p:cNvSpPr txBox="1"/>
          <p:nvPr/>
        </p:nvSpPr>
        <p:spPr>
          <a:xfrm>
            <a:off x="974650" y="2571750"/>
            <a:ext cx="2129400" cy="153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rgbClr val="FFFFFF"/>
                </a:solidFill>
                <a:latin typeface="Trebuchet MS"/>
                <a:ea typeface="Trebuchet MS"/>
                <a:cs typeface="Trebuchet MS"/>
                <a:sym typeface="Trebuchet MS"/>
              </a:rPr>
              <a:t>Preparing for the workshop  </a:t>
            </a:r>
            <a:endParaRPr b="0" i="0" sz="2900" u="none" cap="none" strike="noStrike">
              <a:solidFill>
                <a:srgbClr val="FFFFFF"/>
              </a:solidFill>
              <a:latin typeface="Trebuchet MS"/>
              <a:ea typeface="Trebuchet MS"/>
              <a:cs typeface="Trebuchet MS"/>
              <a:sym typeface="Trebuchet MS"/>
            </a:endParaRPr>
          </a:p>
        </p:txBody>
      </p:sp>
      <p:pic>
        <p:nvPicPr>
          <p:cNvPr id="644" name="Google Shape;644;p5"/>
          <p:cNvPicPr preferRelativeResize="0"/>
          <p:nvPr/>
        </p:nvPicPr>
        <p:blipFill rotWithShape="1">
          <a:blip r:embed="rId3">
            <a:alphaModFix/>
          </a:blip>
          <a:srcRect b="0" l="0" r="0" t="0"/>
          <a:stretch/>
        </p:blipFill>
        <p:spPr>
          <a:xfrm>
            <a:off x="1173975" y="884900"/>
            <a:ext cx="1148900" cy="1069750"/>
          </a:xfrm>
          <a:prstGeom prst="rect">
            <a:avLst/>
          </a:prstGeom>
          <a:noFill/>
          <a:ln>
            <a:noFill/>
          </a:ln>
        </p:spPr>
      </p:pic>
      <p:pic>
        <p:nvPicPr>
          <p:cNvPr id="645" name="Google Shape;645;p5"/>
          <p:cNvPicPr preferRelativeResize="0"/>
          <p:nvPr/>
        </p:nvPicPr>
        <p:blipFill>
          <a:blip r:embed="rId4">
            <a:alphaModFix/>
          </a:blip>
          <a:stretch>
            <a:fillRect/>
          </a:stretch>
        </p:blipFill>
        <p:spPr>
          <a:xfrm>
            <a:off x="8068925" y="78600"/>
            <a:ext cx="1006875" cy="55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6"/>
          <p:cNvSpPr txBox="1"/>
          <p:nvPr>
            <p:ph type="title"/>
          </p:nvPr>
        </p:nvSpPr>
        <p:spPr>
          <a:xfrm>
            <a:off x="628650" y="223982"/>
            <a:ext cx="6676500" cy="932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3300"/>
              <a:buFont typeface="Trebuchet MS"/>
              <a:buNone/>
            </a:pPr>
            <a:r>
              <a:rPr lang="en"/>
              <a:t>Where You’ll Go Along Your Journey</a:t>
            </a:r>
            <a:endParaRPr/>
          </a:p>
        </p:txBody>
      </p:sp>
      <p:sp>
        <p:nvSpPr>
          <p:cNvPr id="651" name="Google Shape;651;p6"/>
          <p:cNvSpPr txBox="1"/>
          <p:nvPr>
            <p:ph idx="1" type="body"/>
          </p:nvPr>
        </p:nvSpPr>
        <p:spPr>
          <a:xfrm>
            <a:off x="628649" y="1479478"/>
            <a:ext cx="8240700" cy="3153300"/>
          </a:xfrm>
          <a:prstGeom prst="rect">
            <a:avLst/>
          </a:prstGeom>
          <a:noFill/>
          <a:ln>
            <a:noFill/>
          </a:ln>
        </p:spPr>
        <p:txBody>
          <a:bodyPr anchorCtr="0" anchor="t" bIns="91425" lIns="91425" spcFirstLastPara="1" rIns="91425" wrap="square" tIns="91425">
            <a:noAutofit/>
          </a:bodyPr>
          <a:lstStyle/>
          <a:p>
            <a:pPr indent="0" lvl="0" marL="914400" rtl="0" algn="l">
              <a:lnSpc>
                <a:spcPct val="90000"/>
              </a:lnSpc>
              <a:spcBef>
                <a:spcPts val="500"/>
              </a:spcBef>
              <a:spcAft>
                <a:spcPts val="0"/>
              </a:spcAft>
              <a:buSzPts val="2100"/>
              <a:buNone/>
            </a:pPr>
            <a:r>
              <a:t/>
            </a:r>
            <a:endParaRPr b="1"/>
          </a:p>
          <a:p>
            <a:pPr indent="0" lvl="0" marL="914400" rtl="0" algn="l">
              <a:lnSpc>
                <a:spcPct val="90000"/>
              </a:lnSpc>
              <a:spcBef>
                <a:spcPts val="500"/>
              </a:spcBef>
              <a:spcAft>
                <a:spcPts val="0"/>
              </a:spcAft>
              <a:buSzPts val="2100"/>
              <a:buNone/>
            </a:pPr>
            <a:r>
              <a:rPr b="1" lang="en"/>
              <a:t>Step 1: Come to the “Credit Voyage” Training </a:t>
            </a:r>
            <a:r>
              <a:rPr lang="en"/>
              <a:t>(</a:t>
            </a:r>
            <a:r>
              <a:rPr b="1" lang="en">
                <a:solidFill>
                  <a:schemeClr val="accent6"/>
                </a:solidFill>
              </a:rPr>
              <a:t>DONE</a:t>
            </a:r>
            <a:r>
              <a:rPr lang="en"/>
              <a:t>!)</a:t>
            </a:r>
            <a:endParaRPr/>
          </a:p>
          <a:p>
            <a:pPr indent="0" lvl="0" marL="914400" rtl="0" algn="l">
              <a:lnSpc>
                <a:spcPct val="90000"/>
              </a:lnSpc>
              <a:spcBef>
                <a:spcPts val="500"/>
              </a:spcBef>
              <a:spcAft>
                <a:spcPts val="0"/>
              </a:spcAft>
              <a:buSzPts val="2100"/>
              <a:buNone/>
            </a:pPr>
            <a:r>
              <a:rPr lang="en"/>
              <a:t>Step 2: Choose Your Destination </a:t>
            </a:r>
            <a:endParaRPr/>
          </a:p>
          <a:p>
            <a:pPr indent="0" lvl="0" marL="914400" rtl="0" algn="l">
              <a:lnSpc>
                <a:spcPct val="90000"/>
              </a:lnSpc>
              <a:spcBef>
                <a:spcPts val="500"/>
              </a:spcBef>
              <a:spcAft>
                <a:spcPts val="0"/>
              </a:spcAft>
              <a:buSzPts val="2100"/>
              <a:buNone/>
            </a:pPr>
            <a:r>
              <a:rPr lang="en"/>
              <a:t>Step 3: Learn Why Credit Matters &amp; Ways to Improve It</a:t>
            </a:r>
            <a:endParaRPr/>
          </a:p>
          <a:p>
            <a:pPr indent="0" lvl="0" marL="914400" rtl="0" algn="l">
              <a:lnSpc>
                <a:spcPct val="90000"/>
              </a:lnSpc>
              <a:spcBef>
                <a:spcPts val="500"/>
              </a:spcBef>
              <a:spcAft>
                <a:spcPts val="0"/>
              </a:spcAft>
              <a:buSzPts val="2100"/>
              <a:buNone/>
            </a:pPr>
            <a:r>
              <a:rPr lang="en"/>
              <a:t>Step 4: Chart Your Next Steps</a:t>
            </a:r>
            <a:endParaRPr/>
          </a:p>
          <a:p>
            <a:pPr indent="0" lvl="0" marL="457200" rtl="0" algn="l">
              <a:lnSpc>
                <a:spcPct val="90000"/>
              </a:lnSpc>
              <a:spcBef>
                <a:spcPts val="800"/>
              </a:spcBef>
              <a:spcAft>
                <a:spcPts val="0"/>
              </a:spcAft>
              <a:buSzPts val="2100"/>
              <a:buNone/>
            </a:pPr>
            <a:r>
              <a:t/>
            </a:r>
            <a:endParaRPr b="1" i="1">
              <a:solidFill>
                <a:schemeClr val="accent2"/>
              </a:solidFill>
            </a:endParaRPr>
          </a:p>
          <a:p>
            <a:pPr indent="0" lvl="0" marL="457200" rtl="0" algn="l">
              <a:lnSpc>
                <a:spcPct val="90000"/>
              </a:lnSpc>
              <a:spcBef>
                <a:spcPts val="800"/>
              </a:spcBef>
              <a:spcAft>
                <a:spcPts val="0"/>
              </a:spcAft>
              <a:buSzPts val="2100"/>
              <a:buNone/>
            </a:pPr>
            <a:r>
              <a:rPr b="1" i="1" lang="en">
                <a:solidFill>
                  <a:schemeClr val="accent6"/>
                </a:solidFill>
              </a:rPr>
              <a:t>    After Today: Continue your journey to your Destination!</a:t>
            </a:r>
            <a:endParaRPr i="1">
              <a:solidFill>
                <a:schemeClr val="accent6"/>
              </a:solidFill>
            </a:endParaRPr>
          </a:p>
        </p:txBody>
      </p:sp>
      <p:sp>
        <p:nvSpPr>
          <p:cNvPr id="652" name="Google Shape;652;p6"/>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53" name="Google Shape;653;p6"/>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7"/>
          <p:cNvSpPr txBox="1"/>
          <p:nvPr>
            <p:ph type="ctrTitle"/>
          </p:nvPr>
        </p:nvSpPr>
        <p:spPr>
          <a:xfrm>
            <a:off x="1289407" y="841772"/>
            <a:ext cx="6858000" cy="1790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1"/>
              </a:buClr>
              <a:buSzPts val="4100"/>
              <a:buFont typeface="Trebuchet MS"/>
              <a:buNone/>
            </a:pPr>
            <a:r>
              <a:rPr lang="en"/>
              <a:t>Step 2</a:t>
            </a:r>
            <a:endParaRPr/>
          </a:p>
        </p:txBody>
      </p:sp>
      <p:sp>
        <p:nvSpPr>
          <p:cNvPr id="659" name="Google Shape;659;p7"/>
          <p:cNvSpPr txBox="1"/>
          <p:nvPr>
            <p:ph idx="1" type="subTitle"/>
          </p:nvPr>
        </p:nvSpPr>
        <p:spPr>
          <a:xfrm>
            <a:off x="1289407" y="3014408"/>
            <a:ext cx="6858000" cy="10023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SzPts val="2400"/>
              <a:buNone/>
            </a:pPr>
            <a:r>
              <a:rPr lang="en"/>
              <a:t>Choose Your Destination</a:t>
            </a:r>
            <a:endParaRPr/>
          </a:p>
        </p:txBody>
      </p:sp>
      <p:sp>
        <p:nvSpPr>
          <p:cNvPr id="660" name="Google Shape;660;p7"/>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661" name="Google Shape;661;p7"/>
          <p:cNvPicPr preferRelativeResize="0"/>
          <p:nvPr/>
        </p:nvPicPr>
        <p:blipFill>
          <a:blip r:embed="rId3">
            <a:alphaModFix/>
          </a:blip>
          <a:stretch>
            <a:fillRect/>
          </a:stretch>
        </p:blipFill>
        <p:spPr>
          <a:xfrm>
            <a:off x="7891828" y="0"/>
            <a:ext cx="1213650" cy="468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8"/>
          <p:cNvSpPr txBox="1"/>
          <p:nvPr>
            <p:ph type="title"/>
          </p:nvPr>
        </p:nvSpPr>
        <p:spPr>
          <a:xfrm>
            <a:off x="628650" y="223982"/>
            <a:ext cx="6676500" cy="9324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2"/>
              </a:buClr>
              <a:buSzPts val="3300"/>
              <a:buFont typeface="Trebuchet MS"/>
              <a:buNone/>
            </a:pPr>
            <a:r>
              <a:rPr lang="en"/>
              <a:t>Journeys are Tough, but the Destination is Worth it.</a:t>
            </a:r>
            <a:endParaRPr/>
          </a:p>
        </p:txBody>
      </p:sp>
      <p:sp>
        <p:nvSpPr>
          <p:cNvPr id="667" name="Google Shape;667;p8"/>
          <p:cNvSpPr txBox="1"/>
          <p:nvPr/>
        </p:nvSpPr>
        <p:spPr>
          <a:xfrm>
            <a:off x="628650" y="1484687"/>
            <a:ext cx="8275800" cy="77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Trebuchet MS"/>
                <a:ea typeface="Trebuchet MS"/>
                <a:cs typeface="Trebuchet MS"/>
                <a:sym typeface="Trebuchet MS"/>
              </a:rPr>
              <a:t>Your destination is your goal.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Clr>
                <a:srgbClr val="000000"/>
              </a:buClr>
              <a:buSzPts val="2100"/>
              <a:buFont typeface="Arial"/>
              <a:buNone/>
            </a:pPr>
            <a:r>
              <a:rPr b="1" i="0" lang="en" sz="2100" u="none" cap="none" strike="noStrike">
                <a:solidFill>
                  <a:schemeClr val="dk1"/>
                </a:solidFill>
                <a:latin typeface="Trebuchet MS"/>
                <a:ea typeface="Trebuchet MS"/>
                <a:cs typeface="Trebuchet MS"/>
                <a:sym typeface="Trebuchet MS"/>
              </a:rPr>
              <a:t>What goal could strong credit help me reach?</a:t>
            </a:r>
            <a:endParaRPr b="0" i="0" sz="1100" u="none" cap="none" strike="noStrike">
              <a:solidFill>
                <a:srgbClr val="000000"/>
              </a:solidFill>
              <a:latin typeface="Arial"/>
              <a:ea typeface="Arial"/>
              <a:cs typeface="Arial"/>
              <a:sym typeface="Arial"/>
            </a:endParaRPr>
          </a:p>
        </p:txBody>
      </p:sp>
      <p:grpSp>
        <p:nvGrpSpPr>
          <p:cNvPr id="668" name="Google Shape;668;p8"/>
          <p:cNvGrpSpPr/>
          <p:nvPr/>
        </p:nvGrpSpPr>
        <p:grpSpPr>
          <a:xfrm>
            <a:off x="628650" y="3314700"/>
            <a:ext cx="1599011" cy="1690875"/>
            <a:chOff x="838200" y="4419600"/>
            <a:chExt cx="2132015" cy="2254500"/>
          </a:xfrm>
        </p:grpSpPr>
        <p:sp>
          <p:nvSpPr>
            <p:cNvPr id="669" name="Google Shape;669;p8"/>
            <p:cNvSpPr/>
            <p:nvPr/>
          </p:nvSpPr>
          <p:spPr>
            <a:xfrm>
              <a:off x="838200" y="4419600"/>
              <a:ext cx="2124300" cy="2254500"/>
            </a:xfrm>
            <a:prstGeom prst="roundRect">
              <a:avLst>
                <a:gd fmla="val 16667" name="adj"/>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p:txBody>
        </p:sp>
        <p:sp>
          <p:nvSpPr>
            <p:cNvPr id="670" name="Google Shape;670;p8"/>
            <p:cNvSpPr txBox="1"/>
            <p:nvPr/>
          </p:nvSpPr>
          <p:spPr>
            <a:xfrm>
              <a:off x="949115" y="5750850"/>
              <a:ext cx="2021100" cy="6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Owning or Renting a Home</a:t>
              </a:r>
              <a:endParaRPr b="0" i="0" sz="1100" u="none" cap="none" strike="noStrike">
                <a:solidFill>
                  <a:srgbClr val="000000"/>
                </a:solidFill>
                <a:latin typeface="Arial"/>
                <a:ea typeface="Arial"/>
                <a:cs typeface="Arial"/>
                <a:sym typeface="Arial"/>
              </a:endParaRPr>
            </a:p>
          </p:txBody>
        </p:sp>
        <p:pic>
          <p:nvPicPr>
            <p:cNvPr id="671" name="Google Shape;671;p8"/>
            <p:cNvPicPr preferRelativeResize="0"/>
            <p:nvPr/>
          </p:nvPicPr>
          <p:blipFill rotWithShape="1">
            <a:blip r:embed="rId3">
              <a:alphaModFix/>
            </a:blip>
            <a:srcRect b="0" l="0" r="0" t="0"/>
            <a:stretch/>
          </p:blipFill>
          <p:spPr>
            <a:xfrm>
              <a:off x="1361003" y="4562695"/>
              <a:ext cx="1113345" cy="1113345"/>
            </a:xfrm>
            <a:prstGeom prst="rect">
              <a:avLst/>
            </a:prstGeom>
            <a:noFill/>
            <a:ln>
              <a:noFill/>
            </a:ln>
          </p:spPr>
        </p:pic>
      </p:grpSp>
      <p:grpSp>
        <p:nvGrpSpPr>
          <p:cNvPr id="672" name="Google Shape;672;p8"/>
          <p:cNvGrpSpPr/>
          <p:nvPr/>
        </p:nvGrpSpPr>
        <p:grpSpPr>
          <a:xfrm>
            <a:off x="4912709" y="3314700"/>
            <a:ext cx="1593225" cy="1690875"/>
            <a:chOff x="6126486" y="4419600"/>
            <a:chExt cx="2124300" cy="2254500"/>
          </a:xfrm>
        </p:grpSpPr>
        <p:sp>
          <p:nvSpPr>
            <p:cNvPr id="673" name="Google Shape;673;p8"/>
            <p:cNvSpPr/>
            <p:nvPr/>
          </p:nvSpPr>
          <p:spPr>
            <a:xfrm>
              <a:off x="6126486" y="4419600"/>
              <a:ext cx="2124300" cy="2254500"/>
            </a:xfrm>
            <a:prstGeom prst="roundRect">
              <a:avLst>
                <a:gd fmla="val 16667" name="adj"/>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p:txBody>
        </p:sp>
        <p:sp>
          <p:nvSpPr>
            <p:cNvPr id="674" name="Google Shape;674;p8"/>
            <p:cNvSpPr txBox="1"/>
            <p:nvPr/>
          </p:nvSpPr>
          <p:spPr>
            <a:xfrm>
              <a:off x="6188414" y="5785224"/>
              <a:ext cx="2000400" cy="6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Qualifying for new credit cards</a:t>
              </a:r>
              <a:endParaRPr b="0" i="0" sz="1100" u="none" cap="none" strike="noStrike">
                <a:solidFill>
                  <a:srgbClr val="000000"/>
                </a:solidFill>
                <a:latin typeface="Arial"/>
                <a:ea typeface="Arial"/>
                <a:cs typeface="Arial"/>
                <a:sym typeface="Arial"/>
              </a:endParaRPr>
            </a:p>
          </p:txBody>
        </p:sp>
        <p:pic>
          <p:nvPicPr>
            <p:cNvPr id="675" name="Google Shape;675;p8"/>
            <p:cNvPicPr preferRelativeResize="0"/>
            <p:nvPr/>
          </p:nvPicPr>
          <p:blipFill rotWithShape="1">
            <a:blip r:embed="rId4">
              <a:alphaModFix/>
            </a:blip>
            <a:srcRect b="0" l="0" r="0" t="0"/>
            <a:stretch/>
          </p:blipFill>
          <p:spPr>
            <a:xfrm>
              <a:off x="6601595" y="4538330"/>
              <a:ext cx="1144423" cy="1144422"/>
            </a:xfrm>
            <a:prstGeom prst="rect">
              <a:avLst/>
            </a:prstGeom>
            <a:noFill/>
            <a:ln>
              <a:noFill/>
            </a:ln>
          </p:spPr>
        </p:pic>
      </p:grpSp>
      <p:grpSp>
        <p:nvGrpSpPr>
          <p:cNvPr id="676" name="Google Shape;676;p8"/>
          <p:cNvGrpSpPr/>
          <p:nvPr/>
        </p:nvGrpSpPr>
        <p:grpSpPr>
          <a:xfrm>
            <a:off x="7075979" y="3326380"/>
            <a:ext cx="1593225" cy="1690875"/>
            <a:chOff x="9434639" y="4435174"/>
            <a:chExt cx="2124300" cy="2254500"/>
          </a:xfrm>
        </p:grpSpPr>
        <p:sp>
          <p:nvSpPr>
            <p:cNvPr id="677" name="Google Shape;677;p8"/>
            <p:cNvSpPr/>
            <p:nvPr/>
          </p:nvSpPr>
          <p:spPr>
            <a:xfrm>
              <a:off x="9434639" y="4435174"/>
              <a:ext cx="2124300" cy="2254500"/>
            </a:xfrm>
            <a:prstGeom prst="roundRect">
              <a:avLst>
                <a:gd fmla="val 16667" name="adj"/>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p:txBody>
        </p:sp>
        <p:pic>
          <p:nvPicPr>
            <p:cNvPr id="678" name="Google Shape;678;p8"/>
            <p:cNvPicPr preferRelativeResize="0"/>
            <p:nvPr/>
          </p:nvPicPr>
          <p:blipFill rotWithShape="1">
            <a:blip r:embed="rId5">
              <a:alphaModFix/>
            </a:blip>
            <a:srcRect b="0" l="0" r="0" t="0"/>
            <a:stretch/>
          </p:blipFill>
          <p:spPr>
            <a:xfrm>
              <a:off x="9924583" y="4548836"/>
              <a:ext cx="1144423" cy="1144422"/>
            </a:xfrm>
            <a:prstGeom prst="rect">
              <a:avLst/>
            </a:prstGeom>
            <a:noFill/>
            <a:ln>
              <a:noFill/>
            </a:ln>
          </p:spPr>
        </p:pic>
      </p:grpSp>
      <p:grpSp>
        <p:nvGrpSpPr>
          <p:cNvPr id="679" name="Google Shape;679;p8"/>
          <p:cNvGrpSpPr/>
          <p:nvPr/>
        </p:nvGrpSpPr>
        <p:grpSpPr>
          <a:xfrm>
            <a:off x="2816982" y="3297829"/>
            <a:ext cx="1609200" cy="1707750"/>
            <a:chOff x="3644725" y="4397106"/>
            <a:chExt cx="2145600" cy="2277000"/>
          </a:xfrm>
        </p:grpSpPr>
        <p:sp>
          <p:nvSpPr>
            <p:cNvPr id="680" name="Google Shape;680;p8"/>
            <p:cNvSpPr/>
            <p:nvPr/>
          </p:nvSpPr>
          <p:spPr>
            <a:xfrm>
              <a:off x="3644725" y="4397106"/>
              <a:ext cx="2145600" cy="2277000"/>
            </a:xfrm>
            <a:prstGeom prst="roundRect">
              <a:avLst>
                <a:gd fmla="val 16667" name="adj"/>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p:txBody>
        </p:sp>
        <p:sp>
          <p:nvSpPr>
            <p:cNvPr id="681" name="Google Shape;681;p8"/>
            <p:cNvSpPr txBox="1"/>
            <p:nvPr/>
          </p:nvSpPr>
          <p:spPr>
            <a:xfrm>
              <a:off x="3810850" y="5761086"/>
              <a:ext cx="1813200" cy="6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Owning or Leasing a Car</a:t>
              </a:r>
              <a:endParaRPr b="0" i="0" sz="1100" u="none" cap="none" strike="noStrike">
                <a:solidFill>
                  <a:srgbClr val="000000"/>
                </a:solidFill>
                <a:latin typeface="Arial"/>
                <a:ea typeface="Arial"/>
                <a:cs typeface="Arial"/>
                <a:sym typeface="Arial"/>
              </a:endParaRPr>
            </a:p>
          </p:txBody>
        </p:sp>
        <p:pic>
          <p:nvPicPr>
            <p:cNvPr id="682" name="Google Shape;682;p8"/>
            <p:cNvPicPr preferRelativeResize="0"/>
            <p:nvPr/>
          </p:nvPicPr>
          <p:blipFill rotWithShape="1">
            <a:blip r:embed="rId6">
              <a:alphaModFix/>
            </a:blip>
            <a:srcRect b="0" l="0" r="0" t="0"/>
            <a:stretch/>
          </p:blipFill>
          <p:spPr>
            <a:xfrm>
              <a:off x="4105490" y="4562695"/>
              <a:ext cx="1133917" cy="1133917"/>
            </a:xfrm>
            <a:prstGeom prst="rect">
              <a:avLst/>
            </a:prstGeom>
            <a:noFill/>
            <a:ln>
              <a:noFill/>
            </a:ln>
          </p:spPr>
        </p:pic>
      </p:grpSp>
      <p:pic>
        <p:nvPicPr>
          <p:cNvPr descr="Credit Voyage Map" id="683" name="Google Shape;683;p8"/>
          <p:cNvPicPr preferRelativeResize="0"/>
          <p:nvPr/>
        </p:nvPicPr>
        <p:blipFill rotWithShape="1">
          <a:blip r:embed="rId7">
            <a:alphaModFix/>
          </a:blip>
          <a:srcRect b="1859" l="50657" r="4074" t="82359"/>
          <a:stretch/>
        </p:blipFill>
        <p:spPr>
          <a:xfrm>
            <a:off x="3105719" y="2328740"/>
            <a:ext cx="3137614" cy="787644"/>
          </a:xfrm>
          <a:prstGeom prst="rect">
            <a:avLst/>
          </a:prstGeom>
          <a:noFill/>
          <a:ln>
            <a:noFill/>
          </a:ln>
        </p:spPr>
      </p:pic>
      <p:sp>
        <p:nvSpPr>
          <p:cNvPr id="684" name="Google Shape;684;p8"/>
          <p:cNvSpPr txBox="1"/>
          <p:nvPr/>
        </p:nvSpPr>
        <p:spPr>
          <a:xfrm>
            <a:off x="3665095" y="2608288"/>
            <a:ext cx="23721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Quattrocento Sans"/>
                <a:ea typeface="Quattrocento Sans"/>
                <a:cs typeface="Quattrocento Sans"/>
                <a:sym typeface="Quattrocento Sans"/>
              </a:rPr>
              <a:t>Homeownership</a:t>
            </a:r>
            <a:endParaRPr b="0" i="0" sz="1100" u="none" cap="none" strike="noStrike">
              <a:solidFill>
                <a:srgbClr val="000000"/>
              </a:solidFill>
              <a:latin typeface="Arial"/>
              <a:ea typeface="Arial"/>
              <a:cs typeface="Arial"/>
              <a:sym typeface="Arial"/>
            </a:endParaRPr>
          </a:p>
        </p:txBody>
      </p:sp>
      <p:sp>
        <p:nvSpPr>
          <p:cNvPr id="685" name="Google Shape;685;p8"/>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86" name="Google Shape;686;p8"/>
          <p:cNvSpPr/>
          <p:nvPr/>
        </p:nvSpPr>
        <p:spPr>
          <a:xfrm>
            <a:off x="7939875" y="430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690" name="Shape 690"/>
        <p:cNvGrpSpPr/>
        <p:nvPr/>
      </p:nvGrpSpPr>
      <p:grpSpPr>
        <a:xfrm>
          <a:off x="0" y="0"/>
          <a:ext cx="0" cy="0"/>
          <a:chOff x="0" y="0"/>
          <a:chExt cx="0" cy="0"/>
        </a:xfrm>
      </p:grpSpPr>
      <p:sp>
        <p:nvSpPr>
          <p:cNvPr id="691" name="Google Shape;691;p9"/>
          <p:cNvSpPr txBox="1"/>
          <p:nvPr>
            <p:ph idx="1" type="body"/>
          </p:nvPr>
        </p:nvSpPr>
        <p:spPr>
          <a:xfrm>
            <a:off x="3494485" y="39310"/>
            <a:ext cx="5486400" cy="4069800"/>
          </a:xfrm>
          <a:prstGeom prst="rect">
            <a:avLst/>
          </a:prstGeom>
          <a:noFill/>
          <a:ln>
            <a:noFill/>
          </a:ln>
        </p:spPr>
        <p:txBody>
          <a:bodyPr anchorCtr="0" anchor="b" bIns="34275" lIns="68575" spcFirstLastPara="1" rIns="68575" wrap="square" tIns="34275">
            <a:noAutofit/>
          </a:bodyPr>
          <a:lstStyle/>
          <a:p>
            <a:pPr indent="-374650" lvl="0" marL="381000" rtl="0" algn="l">
              <a:lnSpc>
                <a:spcPct val="90000"/>
              </a:lnSpc>
              <a:spcBef>
                <a:spcPts val="0"/>
              </a:spcBef>
              <a:spcAft>
                <a:spcPts val="0"/>
              </a:spcAft>
              <a:buClr>
                <a:srgbClr val="FFFFFF"/>
              </a:buClr>
              <a:buSzPts val="2700"/>
              <a:buAutoNum type="arabicPeriod"/>
            </a:pPr>
            <a:r>
              <a:rPr lang="en">
                <a:solidFill>
                  <a:srgbClr val="FFFFFF"/>
                </a:solidFill>
              </a:rPr>
              <a:t>What’s YOUR Destination?</a:t>
            </a:r>
            <a:endParaRPr>
              <a:solidFill>
                <a:srgbClr val="FFFFFF"/>
              </a:solidFill>
            </a:endParaRPr>
          </a:p>
          <a:p>
            <a:pPr indent="-374650" lvl="0" marL="381000" rtl="0" algn="l">
              <a:lnSpc>
                <a:spcPct val="90000"/>
              </a:lnSpc>
              <a:spcBef>
                <a:spcPts val="800"/>
              </a:spcBef>
              <a:spcAft>
                <a:spcPts val="0"/>
              </a:spcAft>
              <a:buClr>
                <a:srgbClr val="FFFFFF"/>
              </a:buClr>
              <a:buSzPts val="2700"/>
              <a:buAutoNum type="arabicPeriod"/>
            </a:pPr>
            <a:r>
              <a:rPr lang="en">
                <a:solidFill>
                  <a:srgbClr val="FFFFFF"/>
                </a:solidFill>
              </a:rPr>
              <a:t>Why is this important to you?</a:t>
            </a:r>
            <a:endParaRPr>
              <a:solidFill>
                <a:srgbClr val="FFFFFF"/>
              </a:solidFill>
            </a:endParaRPr>
          </a:p>
          <a:p>
            <a:pPr indent="0" lvl="0" marL="0" rtl="0" algn="l">
              <a:lnSpc>
                <a:spcPct val="90000"/>
              </a:lnSpc>
              <a:spcBef>
                <a:spcPts val="800"/>
              </a:spcBef>
              <a:spcAft>
                <a:spcPts val="0"/>
              </a:spcAft>
              <a:buSzPts val="2700"/>
              <a:buNone/>
            </a:pPr>
            <a:br>
              <a:rPr lang="en"/>
            </a:br>
            <a:endParaRPr/>
          </a:p>
          <a:p>
            <a:pPr indent="-381000" lvl="0" marL="558800" rtl="0" algn="l">
              <a:lnSpc>
                <a:spcPct val="90000"/>
              </a:lnSpc>
              <a:spcBef>
                <a:spcPts val="800"/>
              </a:spcBef>
              <a:spcAft>
                <a:spcPts val="0"/>
              </a:spcAft>
              <a:buSzPts val="2700"/>
              <a:buFont typeface="Trebuchet MS"/>
              <a:buNone/>
            </a:pPr>
            <a:r>
              <a:t/>
            </a:r>
            <a:endParaRPr/>
          </a:p>
        </p:txBody>
      </p:sp>
      <p:sp>
        <p:nvSpPr>
          <p:cNvPr id="692" name="Google Shape;692;p9"/>
          <p:cNvSpPr/>
          <p:nvPr/>
        </p:nvSpPr>
        <p:spPr>
          <a:xfrm>
            <a:off x="4896860" y="3791741"/>
            <a:ext cx="2681700" cy="932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Trebuchet MS"/>
                <a:ea typeface="Trebuchet MS"/>
                <a:cs typeface="Trebuchet MS"/>
                <a:sym typeface="Trebuchet MS"/>
              </a:rPr>
              <a:t>Type your destination in the “Chat” function</a:t>
            </a:r>
            <a:endParaRPr b="0" i="0" sz="2100" u="none" cap="none" strike="noStrike">
              <a:solidFill>
                <a:schemeClr val="dk1"/>
              </a:solidFill>
              <a:latin typeface="Trebuchet MS"/>
              <a:ea typeface="Trebuchet MS"/>
              <a:cs typeface="Trebuchet MS"/>
              <a:sym typeface="Trebuchet MS"/>
            </a:endParaRPr>
          </a:p>
        </p:txBody>
      </p:sp>
      <p:sp>
        <p:nvSpPr>
          <p:cNvPr id="693" name="Google Shape;693;p9"/>
          <p:cNvSpPr txBox="1"/>
          <p:nvPr>
            <p:ph idx="12" type="sldNum"/>
          </p:nvPr>
        </p:nvSpPr>
        <p:spPr>
          <a:xfrm>
            <a:off x="8556784" y="4749850"/>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694" name="Google Shape;694;p9"/>
          <p:cNvPicPr preferRelativeResize="0"/>
          <p:nvPr/>
        </p:nvPicPr>
        <p:blipFill rotWithShape="1">
          <a:blip r:embed="rId3">
            <a:alphaModFix/>
          </a:blip>
          <a:srcRect b="0" l="0" r="0" t="0"/>
          <a:stretch/>
        </p:blipFill>
        <p:spPr>
          <a:xfrm>
            <a:off x="676631" y="2385806"/>
            <a:ext cx="1882669" cy="1882650"/>
          </a:xfrm>
          <a:prstGeom prst="rect">
            <a:avLst/>
          </a:prstGeom>
          <a:noFill/>
          <a:ln>
            <a:noFill/>
          </a:ln>
        </p:spPr>
      </p:pic>
      <p:pic>
        <p:nvPicPr>
          <p:cNvPr id="695" name="Google Shape;695;p9"/>
          <p:cNvPicPr preferRelativeResize="0"/>
          <p:nvPr/>
        </p:nvPicPr>
        <p:blipFill>
          <a:blip r:embed="rId4">
            <a:alphaModFix/>
          </a:blip>
          <a:stretch>
            <a:fillRect/>
          </a:stretch>
        </p:blipFill>
        <p:spPr>
          <a:xfrm>
            <a:off x="8068925" y="78600"/>
            <a:ext cx="1006875" cy="554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Capital One">
      <a:dk1>
        <a:srgbClr val="000000"/>
      </a:dk1>
      <a:lt1>
        <a:srgbClr val="FFFFFF"/>
      </a:lt1>
      <a:dk2>
        <a:srgbClr val="01345E"/>
      </a:dk2>
      <a:lt2>
        <a:srgbClr val="F1EDE4"/>
      </a:lt2>
      <a:accent1>
        <a:srgbClr val="083E69"/>
      </a:accent1>
      <a:accent2>
        <a:srgbClr val="C33032"/>
      </a:accent2>
      <a:accent3>
        <a:srgbClr val="A5A5A5"/>
      </a:accent3>
      <a:accent4>
        <a:srgbClr val="FEE02A"/>
      </a:accent4>
      <a:accent5>
        <a:srgbClr val="1290CE"/>
      </a:accent5>
      <a:accent6>
        <a:srgbClr val="4E9636"/>
      </a:accent6>
      <a:hlink>
        <a:srgbClr val="1089D6"/>
      </a:hlink>
      <a:folHlink>
        <a:srgbClr val="3B91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apital One">
      <a:dk1>
        <a:srgbClr val="000000"/>
      </a:dk1>
      <a:lt1>
        <a:srgbClr val="FFFFFF"/>
      </a:lt1>
      <a:dk2>
        <a:srgbClr val="01345E"/>
      </a:dk2>
      <a:lt2>
        <a:srgbClr val="F1EDE4"/>
      </a:lt2>
      <a:accent1>
        <a:srgbClr val="083E69"/>
      </a:accent1>
      <a:accent2>
        <a:srgbClr val="C33032"/>
      </a:accent2>
      <a:accent3>
        <a:srgbClr val="A5A5A5"/>
      </a:accent3>
      <a:accent4>
        <a:srgbClr val="FEE02A"/>
      </a:accent4>
      <a:accent5>
        <a:srgbClr val="1290CE"/>
      </a:accent5>
      <a:accent6>
        <a:srgbClr val="4E9636"/>
      </a:accent6>
      <a:hlink>
        <a:srgbClr val="1089D6"/>
      </a:hlink>
      <a:folHlink>
        <a:srgbClr val="3B91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apital One">
      <a:dk1>
        <a:srgbClr val="000000"/>
      </a:dk1>
      <a:lt1>
        <a:srgbClr val="FFFFFF"/>
      </a:lt1>
      <a:dk2>
        <a:srgbClr val="01345E"/>
      </a:dk2>
      <a:lt2>
        <a:srgbClr val="F1EDE4"/>
      </a:lt2>
      <a:accent1>
        <a:srgbClr val="083E69"/>
      </a:accent1>
      <a:accent2>
        <a:srgbClr val="C33032"/>
      </a:accent2>
      <a:accent3>
        <a:srgbClr val="A5A5A5"/>
      </a:accent3>
      <a:accent4>
        <a:srgbClr val="FEE02A"/>
      </a:accent4>
      <a:accent5>
        <a:srgbClr val="1290CE"/>
      </a:accent5>
      <a:accent6>
        <a:srgbClr val="4E9636"/>
      </a:accent6>
      <a:hlink>
        <a:srgbClr val="1089D6"/>
      </a:hlink>
      <a:folHlink>
        <a:srgbClr val="3B91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Capital One">
      <a:dk1>
        <a:srgbClr val="000000"/>
      </a:dk1>
      <a:lt1>
        <a:srgbClr val="FFFFFF"/>
      </a:lt1>
      <a:dk2>
        <a:srgbClr val="01345E"/>
      </a:dk2>
      <a:lt2>
        <a:srgbClr val="F1EDE4"/>
      </a:lt2>
      <a:accent1>
        <a:srgbClr val="083E69"/>
      </a:accent1>
      <a:accent2>
        <a:srgbClr val="C33032"/>
      </a:accent2>
      <a:accent3>
        <a:srgbClr val="A5A5A5"/>
      </a:accent3>
      <a:accent4>
        <a:srgbClr val="FEE02A"/>
      </a:accent4>
      <a:accent5>
        <a:srgbClr val="1290CE"/>
      </a:accent5>
      <a:accent6>
        <a:srgbClr val="4E9636"/>
      </a:accent6>
      <a:hlink>
        <a:srgbClr val="1089D6"/>
      </a:hlink>
      <a:folHlink>
        <a:srgbClr val="3B91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Capital One">
      <a:dk1>
        <a:srgbClr val="000000"/>
      </a:dk1>
      <a:lt1>
        <a:srgbClr val="FFFFFF"/>
      </a:lt1>
      <a:dk2>
        <a:srgbClr val="01345E"/>
      </a:dk2>
      <a:lt2>
        <a:srgbClr val="F1EDE4"/>
      </a:lt2>
      <a:accent1>
        <a:srgbClr val="083E69"/>
      </a:accent1>
      <a:accent2>
        <a:srgbClr val="C33032"/>
      </a:accent2>
      <a:accent3>
        <a:srgbClr val="A5A5A5"/>
      </a:accent3>
      <a:accent4>
        <a:srgbClr val="FEE02A"/>
      </a:accent4>
      <a:accent5>
        <a:srgbClr val="1290CE"/>
      </a:accent5>
      <a:accent6>
        <a:srgbClr val="4E9636"/>
      </a:accent6>
      <a:hlink>
        <a:srgbClr val="1089D6"/>
      </a:hlink>
      <a:folHlink>
        <a:srgbClr val="3B91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Capital One">
      <a:dk1>
        <a:srgbClr val="000000"/>
      </a:dk1>
      <a:lt1>
        <a:srgbClr val="FFFFFF"/>
      </a:lt1>
      <a:dk2>
        <a:srgbClr val="01345E"/>
      </a:dk2>
      <a:lt2>
        <a:srgbClr val="F1EDE4"/>
      </a:lt2>
      <a:accent1>
        <a:srgbClr val="083E69"/>
      </a:accent1>
      <a:accent2>
        <a:srgbClr val="C33032"/>
      </a:accent2>
      <a:accent3>
        <a:srgbClr val="A5A5A5"/>
      </a:accent3>
      <a:accent4>
        <a:srgbClr val="FEE02A"/>
      </a:accent4>
      <a:accent5>
        <a:srgbClr val="1290CE"/>
      </a:accent5>
      <a:accent6>
        <a:srgbClr val="4E9636"/>
      </a:accent6>
      <a:hlink>
        <a:srgbClr val="1089D6"/>
      </a:hlink>
      <a:folHlink>
        <a:srgbClr val="3B91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Capital One">
      <a:dk1>
        <a:srgbClr val="000000"/>
      </a:dk1>
      <a:lt1>
        <a:srgbClr val="FFFFFF"/>
      </a:lt1>
      <a:dk2>
        <a:srgbClr val="01345E"/>
      </a:dk2>
      <a:lt2>
        <a:srgbClr val="F1EDE4"/>
      </a:lt2>
      <a:accent1>
        <a:srgbClr val="083E69"/>
      </a:accent1>
      <a:accent2>
        <a:srgbClr val="C33032"/>
      </a:accent2>
      <a:accent3>
        <a:srgbClr val="A5A5A5"/>
      </a:accent3>
      <a:accent4>
        <a:srgbClr val="FEE02A"/>
      </a:accent4>
      <a:accent5>
        <a:srgbClr val="1290CE"/>
      </a:accent5>
      <a:accent6>
        <a:srgbClr val="4E9636"/>
      </a:accent6>
      <a:hlink>
        <a:srgbClr val="1089D6"/>
      </a:hlink>
      <a:folHlink>
        <a:srgbClr val="3B91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7D334CFCE37C458C00A2CA5964FD94" ma:contentTypeVersion="14" ma:contentTypeDescription="Create a new document." ma:contentTypeScope="" ma:versionID="c26b79da19252d8f7af94618e73d8e36">
  <xsd:schema xmlns:xsd="http://www.w3.org/2001/XMLSchema" xmlns:xs="http://www.w3.org/2001/XMLSchema" xmlns:p="http://schemas.microsoft.com/office/2006/metadata/properties" xmlns:ns1="http://schemas.microsoft.com/sharepoint/v3" xmlns:ns2="15ff4657-2edf-4fe3-aad7-28f1f3a680eb" xmlns:ns3="4d51063b-323a-48f2-807c-dfdeeaa6ed88" targetNamespace="http://schemas.microsoft.com/office/2006/metadata/properties" ma:root="true" ma:fieldsID="786bfa4fa23706ea0b0f1aa6a9064d47" ns1:_="" ns2:_="" ns3:_="">
    <xsd:import namespace="http://schemas.microsoft.com/sharepoint/v3"/>
    <xsd:import namespace="15ff4657-2edf-4fe3-aad7-28f1f3a680eb"/>
    <xsd:import namespace="4d51063b-323a-48f2-807c-dfdeeaa6ed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AutoTags" minOccurs="0"/>
                <xsd:element ref="ns2:MediaServiceAutoKeyPoints" minOccurs="0"/>
                <xsd:element ref="ns2:MediaServiceKeyPoints" minOccurs="0"/>
                <xsd:element ref="ns2:MediaServiceOCR"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ff4657-2edf-4fe3-aad7-28f1f3a680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51063b-323a-48f2-807c-dfdeeaa6ed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A8EFE7A-9DBF-4AA8-85CD-C0550C4F76E7}"/>
</file>

<file path=customXml/itemProps2.xml><?xml version="1.0" encoding="utf-8"?>
<ds:datastoreItem xmlns:ds="http://schemas.openxmlformats.org/officeDocument/2006/customXml" ds:itemID="{4BDD71E8-2A08-4A9B-ACE9-C4D9CC3F980E}"/>
</file>

<file path=customXml/itemProps3.xml><?xml version="1.0" encoding="utf-8"?>
<ds:datastoreItem xmlns:ds="http://schemas.openxmlformats.org/officeDocument/2006/customXml" ds:itemID="{6D9F1E49-7F00-47F1-A11C-8723840B91CD}"/>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0x0101004C7D334CFCE37C458C00A2CA5964FD94</vt:lpwstr>
  </property>
</Properties>
</file>